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9C22"/>
    <a:srgbClr val="21B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14D16-6F4D-4BDF-A9C3-4FC3704C9F16}" v="14" dt="2024-05-09T20:20:50.784"/>
    <p1510:client id="{351204C9-8EC7-417F-A212-1B2AA970FB3D}" v="4" dt="2024-05-09T20:25:49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ga David" userId="6ef9c4e1-119b-45bc-b72a-27d84577c242" providerId="ADAL" clId="{04714D16-6F4D-4BDF-A9C3-4FC3704C9F16}"/>
    <pc:docChg chg="undo custSel addSld delSld modSld">
      <pc:chgData name="Varga David" userId="6ef9c4e1-119b-45bc-b72a-27d84577c242" providerId="ADAL" clId="{04714D16-6F4D-4BDF-A9C3-4FC3704C9F16}" dt="2024-05-09T20:21:46.503" v="584" actId="20577"/>
      <pc:docMkLst>
        <pc:docMk/>
      </pc:docMkLst>
      <pc:sldChg chg="modSp mod">
        <pc:chgData name="Varga David" userId="6ef9c4e1-119b-45bc-b72a-27d84577c242" providerId="ADAL" clId="{04714D16-6F4D-4BDF-A9C3-4FC3704C9F16}" dt="2024-05-09T20:07:30.722" v="46" actId="20577"/>
        <pc:sldMkLst>
          <pc:docMk/>
          <pc:sldMk cId="3385044063" sldId="256"/>
        </pc:sldMkLst>
        <pc:spChg chg="mod">
          <ac:chgData name="Varga David" userId="6ef9c4e1-119b-45bc-b72a-27d84577c242" providerId="ADAL" clId="{04714D16-6F4D-4BDF-A9C3-4FC3704C9F16}" dt="2024-05-09T20:07:21.522" v="10" actId="20577"/>
          <ac:spMkLst>
            <pc:docMk/>
            <pc:sldMk cId="3385044063" sldId="256"/>
            <ac:spMk id="2" creationId="{E5DAFA90-ADDA-4E6D-9D34-E8DCCC67C982}"/>
          </ac:spMkLst>
        </pc:spChg>
        <pc:spChg chg="mod">
          <ac:chgData name="Varga David" userId="6ef9c4e1-119b-45bc-b72a-27d84577c242" providerId="ADAL" clId="{04714D16-6F4D-4BDF-A9C3-4FC3704C9F16}" dt="2024-05-09T20:07:30.722" v="46" actId="20577"/>
          <ac:spMkLst>
            <pc:docMk/>
            <pc:sldMk cId="3385044063" sldId="256"/>
            <ac:spMk id="3" creationId="{0585D292-3058-49D4-9809-F83839863D31}"/>
          </ac:spMkLst>
        </pc:spChg>
      </pc:sldChg>
      <pc:sldChg chg="del">
        <pc:chgData name="Varga David" userId="6ef9c4e1-119b-45bc-b72a-27d84577c242" providerId="ADAL" clId="{04714D16-6F4D-4BDF-A9C3-4FC3704C9F16}" dt="2024-05-09T20:07:46.154" v="47" actId="47"/>
        <pc:sldMkLst>
          <pc:docMk/>
          <pc:sldMk cId="885649022" sldId="257"/>
        </pc:sldMkLst>
      </pc:sldChg>
      <pc:sldChg chg="del">
        <pc:chgData name="Varga David" userId="6ef9c4e1-119b-45bc-b72a-27d84577c242" providerId="ADAL" clId="{04714D16-6F4D-4BDF-A9C3-4FC3704C9F16}" dt="2024-05-09T20:07:47.043" v="48" actId="47"/>
        <pc:sldMkLst>
          <pc:docMk/>
          <pc:sldMk cId="2931301297" sldId="260"/>
        </pc:sldMkLst>
      </pc:sldChg>
      <pc:sldChg chg="del">
        <pc:chgData name="Varga David" userId="6ef9c4e1-119b-45bc-b72a-27d84577c242" providerId="ADAL" clId="{04714D16-6F4D-4BDF-A9C3-4FC3704C9F16}" dt="2024-05-09T20:07:47.561" v="49" actId="47"/>
        <pc:sldMkLst>
          <pc:docMk/>
          <pc:sldMk cId="790899853" sldId="261"/>
        </pc:sldMkLst>
      </pc:sldChg>
      <pc:sldChg chg="del">
        <pc:chgData name="Varga David" userId="6ef9c4e1-119b-45bc-b72a-27d84577c242" providerId="ADAL" clId="{04714D16-6F4D-4BDF-A9C3-4FC3704C9F16}" dt="2024-05-09T20:07:48.021" v="50" actId="47"/>
        <pc:sldMkLst>
          <pc:docMk/>
          <pc:sldMk cId="2994966556" sldId="262"/>
        </pc:sldMkLst>
      </pc:sldChg>
      <pc:sldChg chg="del">
        <pc:chgData name="Varga David" userId="6ef9c4e1-119b-45bc-b72a-27d84577c242" providerId="ADAL" clId="{04714D16-6F4D-4BDF-A9C3-4FC3704C9F16}" dt="2024-05-09T20:07:48.788" v="52" actId="47"/>
        <pc:sldMkLst>
          <pc:docMk/>
          <pc:sldMk cId="3978491817" sldId="263"/>
        </pc:sldMkLst>
      </pc:sldChg>
      <pc:sldChg chg="del">
        <pc:chgData name="Varga David" userId="6ef9c4e1-119b-45bc-b72a-27d84577c242" providerId="ADAL" clId="{04714D16-6F4D-4BDF-A9C3-4FC3704C9F16}" dt="2024-05-09T20:07:48.429" v="51" actId="47"/>
        <pc:sldMkLst>
          <pc:docMk/>
          <pc:sldMk cId="2885378609" sldId="264"/>
        </pc:sldMkLst>
      </pc:sldChg>
      <pc:sldChg chg="del">
        <pc:chgData name="Varga David" userId="6ef9c4e1-119b-45bc-b72a-27d84577c242" providerId="ADAL" clId="{04714D16-6F4D-4BDF-A9C3-4FC3704C9F16}" dt="2024-05-09T20:07:49.008" v="53" actId="47"/>
        <pc:sldMkLst>
          <pc:docMk/>
          <pc:sldMk cId="2737012481" sldId="265"/>
        </pc:sldMkLst>
      </pc:sldChg>
      <pc:sldChg chg="del">
        <pc:chgData name="Varga David" userId="6ef9c4e1-119b-45bc-b72a-27d84577c242" providerId="ADAL" clId="{04714D16-6F4D-4BDF-A9C3-4FC3704C9F16}" dt="2024-05-09T20:07:49.404" v="54" actId="47"/>
        <pc:sldMkLst>
          <pc:docMk/>
          <pc:sldMk cId="3277843920" sldId="266"/>
        </pc:sldMkLst>
      </pc:sldChg>
      <pc:sldChg chg="del">
        <pc:chgData name="Varga David" userId="6ef9c4e1-119b-45bc-b72a-27d84577c242" providerId="ADAL" clId="{04714D16-6F4D-4BDF-A9C3-4FC3704C9F16}" dt="2024-05-09T20:07:49.882" v="55" actId="47"/>
        <pc:sldMkLst>
          <pc:docMk/>
          <pc:sldMk cId="844856270" sldId="267"/>
        </pc:sldMkLst>
      </pc:sldChg>
      <pc:sldChg chg="del">
        <pc:chgData name="Varga David" userId="6ef9c4e1-119b-45bc-b72a-27d84577c242" providerId="ADAL" clId="{04714D16-6F4D-4BDF-A9C3-4FC3704C9F16}" dt="2024-05-09T20:07:50.427" v="56" actId="47"/>
        <pc:sldMkLst>
          <pc:docMk/>
          <pc:sldMk cId="1161380643" sldId="268"/>
        </pc:sldMkLst>
      </pc:sldChg>
      <pc:sldChg chg="modSp mod">
        <pc:chgData name="Varga David" userId="6ef9c4e1-119b-45bc-b72a-27d84577c242" providerId="ADAL" clId="{04714D16-6F4D-4BDF-A9C3-4FC3704C9F16}" dt="2024-05-09T20:07:53.922" v="60" actId="20577"/>
        <pc:sldMkLst>
          <pc:docMk/>
          <pc:sldMk cId="1703036715" sldId="270"/>
        </pc:sldMkLst>
        <pc:spChg chg="mod">
          <ac:chgData name="Varga David" userId="6ef9c4e1-119b-45bc-b72a-27d84577c242" providerId="ADAL" clId="{04714D16-6F4D-4BDF-A9C3-4FC3704C9F16}" dt="2024-05-09T20:07:53.922" v="60" actId="20577"/>
          <ac:spMkLst>
            <pc:docMk/>
            <pc:sldMk cId="1703036715" sldId="270"/>
            <ac:spMk id="2" creationId="{700B2123-1A83-545B-C645-732059C985B3}"/>
          </ac:spMkLst>
        </pc:spChg>
      </pc:sldChg>
      <pc:sldChg chg="new del">
        <pc:chgData name="Varga David" userId="6ef9c4e1-119b-45bc-b72a-27d84577c242" providerId="ADAL" clId="{04714D16-6F4D-4BDF-A9C3-4FC3704C9F16}" dt="2024-05-09T20:08:04.649" v="64" actId="47"/>
        <pc:sldMkLst>
          <pc:docMk/>
          <pc:sldMk cId="365381614" sldId="271"/>
        </pc:sldMkLst>
      </pc:sldChg>
      <pc:sldChg chg="addSp delSp modSp new mod">
        <pc:chgData name="Varga David" userId="6ef9c4e1-119b-45bc-b72a-27d84577c242" providerId="ADAL" clId="{04714D16-6F4D-4BDF-A9C3-4FC3704C9F16}" dt="2024-05-09T20:15:08.340" v="332" actId="1076"/>
        <pc:sldMkLst>
          <pc:docMk/>
          <pc:sldMk cId="3827763247" sldId="271"/>
        </pc:sldMkLst>
        <pc:spChg chg="mod">
          <ac:chgData name="Varga David" userId="6ef9c4e1-119b-45bc-b72a-27d84577c242" providerId="ADAL" clId="{04714D16-6F4D-4BDF-A9C3-4FC3704C9F16}" dt="2024-05-09T20:09:03.404" v="88" actId="20577"/>
          <ac:spMkLst>
            <pc:docMk/>
            <pc:sldMk cId="3827763247" sldId="271"/>
            <ac:spMk id="2" creationId="{D9B3140E-4ADB-18D8-2019-EF368D4B8D99}"/>
          </ac:spMkLst>
        </pc:spChg>
        <pc:spChg chg="del">
          <ac:chgData name="Varga David" userId="6ef9c4e1-119b-45bc-b72a-27d84577c242" providerId="ADAL" clId="{04714D16-6F4D-4BDF-A9C3-4FC3704C9F16}" dt="2024-05-09T20:09:10.931" v="89"/>
          <ac:spMkLst>
            <pc:docMk/>
            <pc:sldMk cId="3827763247" sldId="271"/>
            <ac:spMk id="3" creationId="{8F690AEB-D54E-454B-B428-279748E66C5C}"/>
          </ac:spMkLst>
        </pc:spChg>
        <pc:spChg chg="add del mod">
          <ac:chgData name="Varga David" userId="6ef9c4e1-119b-45bc-b72a-27d84577c242" providerId="ADAL" clId="{04714D16-6F4D-4BDF-A9C3-4FC3704C9F16}" dt="2024-05-09T20:14:52.259" v="327" actId="478"/>
          <ac:spMkLst>
            <pc:docMk/>
            <pc:sldMk cId="3827763247" sldId="271"/>
            <ac:spMk id="9" creationId="{78FD05CA-2BA4-9D75-406E-D470476CDBC8}"/>
          </ac:spMkLst>
        </pc:spChg>
        <pc:picChg chg="add del mod">
          <ac:chgData name="Varga David" userId="6ef9c4e1-119b-45bc-b72a-27d84577c242" providerId="ADAL" clId="{04714D16-6F4D-4BDF-A9C3-4FC3704C9F16}" dt="2024-05-09T20:09:16.816" v="94" actId="478"/>
          <ac:picMkLst>
            <pc:docMk/>
            <pc:sldMk cId="3827763247" sldId="271"/>
            <ac:picMk id="5" creationId="{432B40D8-9917-CB8C-5CD1-7C26FF6E12FA}"/>
          </ac:picMkLst>
        </pc:picChg>
        <pc:picChg chg="add mod">
          <ac:chgData name="Varga David" userId="6ef9c4e1-119b-45bc-b72a-27d84577c242" providerId="ADAL" clId="{04714D16-6F4D-4BDF-A9C3-4FC3704C9F16}" dt="2024-05-09T20:15:08.340" v="332" actId="1076"/>
          <ac:picMkLst>
            <pc:docMk/>
            <pc:sldMk cId="3827763247" sldId="271"/>
            <ac:picMk id="7" creationId="{8E84ADB9-64AD-FB7D-E799-45E0518AE1A8}"/>
          </ac:picMkLst>
        </pc:picChg>
      </pc:sldChg>
      <pc:sldChg chg="new del">
        <pc:chgData name="Varga David" userId="6ef9c4e1-119b-45bc-b72a-27d84577c242" providerId="ADAL" clId="{04714D16-6F4D-4BDF-A9C3-4FC3704C9F16}" dt="2024-05-09T20:09:49.604" v="108" actId="47"/>
        <pc:sldMkLst>
          <pc:docMk/>
          <pc:sldMk cId="780502257" sldId="272"/>
        </pc:sldMkLst>
      </pc:sldChg>
      <pc:sldChg chg="addSp delSp modSp new mod modClrScheme chgLayout">
        <pc:chgData name="Varga David" userId="6ef9c4e1-119b-45bc-b72a-27d84577c242" providerId="ADAL" clId="{04714D16-6F4D-4BDF-A9C3-4FC3704C9F16}" dt="2024-05-09T20:21:26.221" v="551" actId="5793"/>
        <pc:sldMkLst>
          <pc:docMk/>
          <pc:sldMk cId="2375838757" sldId="272"/>
        </pc:sldMkLst>
        <pc:spChg chg="mod">
          <ac:chgData name="Varga David" userId="6ef9c4e1-119b-45bc-b72a-27d84577c242" providerId="ADAL" clId="{04714D16-6F4D-4BDF-A9C3-4FC3704C9F16}" dt="2024-05-09T20:14:43.845" v="326" actId="26606"/>
          <ac:spMkLst>
            <pc:docMk/>
            <pc:sldMk cId="2375838757" sldId="272"/>
            <ac:spMk id="2" creationId="{D74EA8C2-F721-716E-7A28-CB74694E8DCF}"/>
          </ac:spMkLst>
        </pc:spChg>
        <pc:spChg chg="mod">
          <ac:chgData name="Varga David" userId="6ef9c4e1-119b-45bc-b72a-27d84577c242" providerId="ADAL" clId="{04714D16-6F4D-4BDF-A9C3-4FC3704C9F16}" dt="2024-05-09T20:21:26.221" v="551" actId="5793"/>
          <ac:spMkLst>
            <pc:docMk/>
            <pc:sldMk cId="2375838757" sldId="272"/>
            <ac:spMk id="3" creationId="{FC5EC97E-5C42-4E17-3937-2A3DE5F79B76}"/>
          </ac:spMkLst>
        </pc:spChg>
        <pc:spChg chg="add del mod">
          <ac:chgData name="Varga David" userId="6ef9c4e1-119b-45bc-b72a-27d84577c242" providerId="ADAL" clId="{04714D16-6F4D-4BDF-A9C3-4FC3704C9F16}" dt="2024-05-09T20:14:43.842" v="325" actId="26606"/>
          <ac:spMkLst>
            <pc:docMk/>
            <pc:sldMk cId="2375838757" sldId="272"/>
            <ac:spMk id="10" creationId="{62B9BFDC-ED6E-19ED-1854-F96423EAA20F}"/>
          </ac:spMkLst>
        </pc:spChg>
        <pc:spChg chg="add del mod">
          <ac:chgData name="Varga David" userId="6ef9c4e1-119b-45bc-b72a-27d84577c242" providerId="ADAL" clId="{04714D16-6F4D-4BDF-A9C3-4FC3704C9F16}" dt="2024-05-09T20:14:43.842" v="325" actId="26606"/>
          <ac:spMkLst>
            <pc:docMk/>
            <pc:sldMk cId="2375838757" sldId="272"/>
            <ac:spMk id="12" creationId="{AE3FFF95-A530-CA6B-DAFA-1BF72AF89A33}"/>
          </ac:spMkLst>
        </pc:spChg>
        <pc:picChg chg="add mod">
          <ac:chgData name="Varga David" userId="6ef9c4e1-119b-45bc-b72a-27d84577c242" providerId="ADAL" clId="{04714D16-6F4D-4BDF-A9C3-4FC3704C9F16}" dt="2024-05-09T20:14:43.845" v="326" actId="26606"/>
          <ac:picMkLst>
            <pc:docMk/>
            <pc:sldMk cId="2375838757" sldId="272"/>
            <ac:picMk id="5" creationId="{9968D703-7B85-2058-084B-8C9829D27B87}"/>
          </ac:picMkLst>
        </pc:picChg>
        <pc:picChg chg="add mod">
          <ac:chgData name="Varga David" userId="6ef9c4e1-119b-45bc-b72a-27d84577c242" providerId="ADAL" clId="{04714D16-6F4D-4BDF-A9C3-4FC3704C9F16}" dt="2024-05-09T20:13:57.845" v="320" actId="1076"/>
          <ac:picMkLst>
            <pc:docMk/>
            <pc:sldMk cId="2375838757" sldId="272"/>
            <ac:picMk id="1026" creationId="{B68D42CA-37D7-B665-7EEC-13B1509CD322}"/>
          </ac:picMkLst>
        </pc:picChg>
      </pc:sldChg>
      <pc:sldChg chg="new del">
        <pc:chgData name="Varga David" userId="6ef9c4e1-119b-45bc-b72a-27d84577c242" providerId="ADAL" clId="{04714D16-6F4D-4BDF-A9C3-4FC3704C9F16}" dt="2024-05-09T20:08:05.003" v="65" actId="47"/>
        <pc:sldMkLst>
          <pc:docMk/>
          <pc:sldMk cId="2992996569" sldId="272"/>
        </pc:sldMkLst>
      </pc:sldChg>
      <pc:sldChg chg="addSp delSp modSp new mod">
        <pc:chgData name="Varga David" userId="6ef9c4e1-119b-45bc-b72a-27d84577c242" providerId="ADAL" clId="{04714D16-6F4D-4BDF-A9C3-4FC3704C9F16}" dt="2024-05-09T20:15:57.091" v="347" actId="26606"/>
        <pc:sldMkLst>
          <pc:docMk/>
          <pc:sldMk cId="3690923836" sldId="273"/>
        </pc:sldMkLst>
        <pc:spChg chg="mod">
          <ac:chgData name="Varga David" userId="6ef9c4e1-119b-45bc-b72a-27d84577c242" providerId="ADAL" clId="{04714D16-6F4D-4BDF-A9C3-4FC3704C9F16}" dt="2024-05-09T20:15:57.091" v="347" actId="26606"/>
          <ac:spMkLst>
            <pc:docMk/>
            <pc:sldMk cId="3690923836" sldId="273"/>
            <ac:spMk id="2" creationId="{33FC2C01-C470-E5B8-B169-21531FCF356C}"/>
          </ac:spMkLst>
        </pc:spChg>
        <pc:spChg chg="del">
          <ac:chgData name="Varga David" userId="6ef9c4e1-119b-45bc-b72a-27d84577c242" providerId="ADAL" clId="{04714D16-6F4D-4BDF-A9C3-4FC3704C9F16}" dt="2024-05-09T20:15:53.397" v="346" actId="22"/>
          <ac:spMkLst>
            <pc:docMk/>
            <pc:sldMk cId="3690923836" sldId="273"/>
            <ac:spMk id="3" creationId="{1C492D20-B33F-170E-3335-6DF02BDA2AA1}"/>
          </ac:spMkLst>
        </pc:spChg>
        <pc:picChg chg="add mod ord">
          <ac:chgData name="Varga David" userId="6ef9c4e1-119b-45bc-b72a-27d84577c242" providerId="ADAL" clId="{04714D16-6F4D-4BDF-A9C3-4FC3704C9F16}" dt="2024-05-09T20:15:57.091" v="347" actId="26606"/>
          <ac:picMkLst>
            <pc:docMk/>
            <pc:sldMk cId="3690923836" sldId="273"/>
            <ac:picMk id="5" creationId="{41647B60-A54F-95CF-3F64-C0E71FC6B2A5}"/>
          </ac:picMkLst>
        </pc:picChg>
      </pc:sldChg>
      <pc:sldChg chg="new del">
        <pc:chgData name="Varga David" userId="6ef9c4e1-119b-45bc-b72a-27d84577c242" providerId="ADAL" clId="{04714D16-6F4D-4BDF-A9C3-4FC3704C9F16}" dt="2024-05-09T20:08:05.405" v="66" actId="47"/>
        <pc:sldMkLst>
          <pc:docMk/>
          <pc:sldMk cId="4210292828" sldId="273"/>
        </pc:sldMkLst>
      </pc:sldChg>
      <pc:sldChg chg="addSp delSp modSp new mod">
        <pc:chgData name="Varga David" userId="6ef9c4e1-119b-45bc-b72a-27d84577c242" providerId="ADAL" clId="{04714D16-6F4D-4BDF-A9C3-4FC3704C9F16}" dt="2024-05-09T20:16:58.122" v="381" actId="1076"/>
        <pc:sldMkLst>
          <pc:docMk/>
          <pc:sldMk cId="2901817198" sldId="274"/>
        </pc:sldMkLst>
        <pc:spChg chg="mod">
          <ac:chgData name="Varga David" userId="6ef9c4e1-119b-45bc-b72a-27d84577c242" providerId="ADAL" clId="{04714D16-6F4D-4BDF-A9C3-4FC3704C9F16}" dt="2024-05-09T20:16:48.975" v="378" actId="26606"/>
          <ac:spMkLst>
            <pc:docMk/>
            <pc:sldMk cId="2901817198" sldId="274"/>
            <ac:spMk id="2" creationId="{6B964AF3-337A-0C1C-AA4E-955D62674473}"/>
          </ac:spMkLst>
        </pc:spChg>
        <pc:spChg chg="del">
          <ac:chgData name="Varga David" userId="6ef9c4e1-119b-45bc-b72a-27d84577c242" providerId="ADAL" clId="{04714D16-6F4D-4BDF-A9C3-4FC3704C9F16}" dt="2024-05-09T20:16:43.225" v="375"/>
          <ac:spMkLst>
            <pc:docMk/>
            <pc:sldMk cId="2901817198" sldId="274"/>
            <ac:spMk id="3" creationId="{84D39271-10F2-BDDB-44E1-926A983C9271}"/>
          </ac:spMkLst>
        </pc:spChg>
        <pc:picChg chg="add mod">
          <ac:chgData name="Varga David" userId="6ef9c4e1-119b-45bc-b72a-27d84577c242" providerId="ADAL" clId="{04714D16-6F4D-4BDF-A9C3-4FC3704C9F16}" dt="2024-05-09T20:16:58.122" v="381" actId="1076"/>
          <ac:picMkLst>
            <pc:docMk/>
            <pc:sldMk cId="2901817198" sldId="274"/>
            <ac:picMk id="5" creationId="{F9A0C3B6-1ABF-6D6C-3E65-E3D444BA2210}"/>
          </ac:picMkLst>
        </pc:picChg>
      </pc:sldChg>
      <pc:sldChg chg="addSp delSp modSp new mod modClrScheme chgLayout">
        <pc:chgData name="Varga David" userId="6ef9c4e1-119b-45bc-b72a-27d84577c242" providerId="ADAL" clId="{04714D16-6F4D-4BDF-A9C3-4FC3704C9F16}" dt="2024-05-09T20:19:08.612" v="452" actId="1076"/>
        <pc:sldMkLst>
          <pc:docMk/>
          <pc:sldMk cId="2139628583" sldId="275"/>
        </pc:sldMkLst>
        <pc:spChg chg="mod">
          <ac:chgData name="Varga David" userId="6ef9c4e1-119b-45bc-b72a-27d84577c242" providerId="ADAL" clId="{04714D16-6F4D-4BDF-A9C3-4FC3704C9F16}" dt="2024-05-09T20:18:03.427" v="428" actId="26606"/>
          <ac:spMkLst>
            <pc:docMk/>
            <pc:sldMk cId="2139628583" sldId="275"/>
            <ac:spMk id="2" creationId="{A639C646-6925-348C-D307-7A533E7E5F5F}"/>
          </ac:spMkLst>
        </pc:spChg>
        <pc:spChg chg="del">
          <ac:chgData name="Varga David" userId="6ef9c4e1-119b-45bc-b72a-27d84577c242" providerId="ADAL" clId="{04714D16-6F4D-4BDF-A9C3-4FC3704C9F16}" dt="2024-05-09T20:17:26.532" v="420"/>
          <ac:spMkLst>
            <pc:docMk/>
            <pc:sldMk cId="2139628583" sldId="275"/>
            <ac:spMk id="3" creationId="{CFB9279A-46DC-80C6-CF8D-AB9400D7472F}"/>
          </ac:spMkLst>
        </pc:spChg>
        <pc:spChg chg="add mod">
          <ac:chgData name="Varga David" userId="6ef9c4e1-119b-45bc-b72a-27d84577c242" providerId="ADAL" clId="{04714D16-6F4D-4BDF-A9C3-4FC3704C9F16}" dt="2024-05-09T20:18:42.528" v="442" actId="1076"/>
          <ac:spMkLst>
            <pc:docMk/>
            <pc:sldMk cId="2139628583" sldId="275"/>
            <ac:spMk id="8" creationId="{9CEFF001-329B-A1DF-CC16-946C77C6D3ED}"/>
          </ac:spMkLst>
        </pc:spChg>
        <pc:spChg chg="add mod">
          <ac:chgData name="Varga David" userId="6ef9c4e1-119b-45bc-b72a-27d84577c242" providerId="ADAL" clId="{04714D16-6F4D-4BDF-A9C3-4FC3704C9F16}" dt="2024-05-09T20:19:08.612" v="452" actId="1076"/>
          <ac:spMkLst>
            <pc:docMk/>
            <pc:sldMk cId="2139628583" sldId="275"/>
            <ac:spMk id="9" creationId="{6DD17C1D-6917-B2DF-32B4-E40B06C7623C}"/>
          </ac:spMkLst>
        </pc:spChg>
        <pc:picChg chg="add mod ord">
          <ac:chgData name="Varga David" userId="6ef9c4e1-119b-45bc-b72a-27d84577c242" providerId="ADAL" clId="{04714D16-6F4D-4BDF-A9C3-4FC3704C9F16}" dt="2024-05-09T20:18:03.427" v="428" actId="26606"/>
          <ac:picMkLst>
            <pc:docMk/>
            <pc:sldMk cId="2139628583" sldId="275"/>
            <ac:picMk id="5" creationId="{EB0BDDD6-0F74-0739-73BC-6D5557FD4337}"/>
          </ac:picMkLst>
        </pc:picChg>
        <pc:picChg chg="add mod">
          <ac:chgData name="Varga David" userId="6ef9c4e1-119b-45bc-b72a-27d84577c242" providerId="ADAL" clId="{04714D16-6F4D-4BDF-A9C3-4FC3704C9F16}" dt="2024-05-09T20:18:03.427" v="428" actId="26606"/>
          <ac:picMkLst>
            <pc:docMk/>
            <pc:sldMk cId="2139628583" sldId="275"/>
            <ac:picMk id="7" creationId="{9DFE9F83-EB0D-64A4-7BBA-68A510F69E96}"/>
          </ac:picMkLst>
        </pc:picChg>
      </pc:sldChg>
      <pc:sldChg chg="addSp delSp modSp new mod">
        <pc:chgData name="Varga David" userId="6ef9c4e1-119b-45bc-b72a-27d84577c242" providerId="ADAL" clId="{04714D16-6F4D-4BDF-A9C3-4FC3704C9F16}" dt="2024-05-09T20:20:23.804" v="500" actId="1076"/>
        <pc:sldMkLst>
          <pc:docMk/>
          <pc:sldMk cId="2684870312" sldId="276"/>
        </pc:sldMkLst>
        <pc:spChg chg="mod">
          <ac:chgData name="Varga David" userId="6ef9c4e1-119b-45bc-b72a-27d84577c242" providerId="ADAL" clId="{04714D16-6F4D-4BDF-A9C3-4FC3704C9F16}" dt="2024-05-09T20:19:57.996" v="486" actId="26606"/>
          <ac:spMkLst>
            <pc:docMk/>
            <pc:sldMk cId="2684870312" sldId="276"/>
            <ac:spMk id="2" creationId="{7A4AD569-1753-18ED-935C-7087129155C5}"/>
          </ac:spMkLst>
        </pc:spChg>
        <pc:spChg chg="del">
          <ac:chgData name="Varga David" userId="6ef9c4e1-119b-45bc-b72a-27d84577c242" providerId="ADAL" clId="{04714D16-6F4D-4BDF-A9C3-4FC3704C9F16}" dt="2024-05-09T20:19:53.792" v="485" actId="22"/>
          <ac:spMkLst>
            <pc:docMk/>
            <pc:sldMk cId="2684870312" sldId="276"/>
            <ac:spMk id="3" creationId="{C92CF532-E0C2-4182-4AA2-753E433BFDFA}"/>
          </ac:spMkLst>
        </pc:spChg>
        <pc:spChg chg="add del mod">
          <ac:chgData name="Varga David" userId="6ef9c4e1-119b-45bc-b72a-27d84577c242" providerId="ADAL" clId="{04714D16-6F4D-4BDF-A9C3-4FC3704C9F16}" dt="2024-05-09T20:20:17.119" v="495" actId="478"/>
          <ac:spMkLst>
            <pc:docMk/>
            <pc:sldMk cId="2684870312" sldId="276"/>
            <ac:spMk id="9" creationId="{420028B0-80AA-E27F-5F57-FE3A93566D26}"/>
          </ac:spMkLst>
        </pc:spChg>
        <pc:picChg chg="add del mod ord">
          <ac:chgData name="Varga David" userId="6ef9c4e1-119b-45bc-b72a-27d84577c242" providerId="ADAL" clId="{04714D16-6F4D-4BDF-A9C3-4FC3704C9F16}" dt="2024-05-09T20:20:14.215" v="494" actId="478"/>
          <ac:picMkLst>
            <pc:docMk/>
            <pc:sldMk cId="2684870312" sldId="276"/>
            <ac:picMk id="5" creationId="{55E7D681-E028-68B1-73B0-B9C02DA21F6D}"/>
          </ac:picMkLst>
        </pc:picChg>
        <pc:picChg chg="add mod">
          <ac:chgData name="Varga David" userId="6ef9c4e1-119b-45bc-b72a-27d84577c242" providerId="ADAL" clId="{04714D16-6F4D-4BDF-A9C3-4FC3704C9F16}" dt="2024-05-09T20:20:23.804" v="500" actId="1076"/>
          <ac:picMkLst>
            <pc:docMk/>
            <pc:sldMk cId="2684870312" sldId="276"/>
            <ac:picMk id="7" creationId="{F9408AFF-9B0C-12FE-33B8-530078BC7096}"/>
          </ac:picMkLst>
        </pc:picChg>
      </pc:sldChg>
      <pc:sldChg chg="addSp delSp modSp new mod">
        <pc:chgData name="Varga David" userId="6ef9c4e1-119b-45bc-b72a-27d84577c242" providerId="ADAL" clId="{04714D16-6F4D-4BDF-A9C3-4FC3704C9F16}" dt="2024-05-09T20:21:08.260" v="527" actId="1076"/>
        <pc:sldMkLst>
          <pc:docMk/>
          <pc:sldMk cId="569619023" sldId="277"/>
        </pc:sldMkLst>
        <pc:spChg chg="mod">
          <ac:chgData name="Varga David" userId="6ef9c4e1-119b-45bc-b72a-27d84577c242" providerId="ADAL" clId="{04714D16-6F4D-4BDF-A9C3-4FC3704C9F16}" dt="2024-05-09T20:20:58.507" v="524" actId="20577"/>
          <ac:spMkLst>
            <pc:docMk/>
            <pc:sldMk cId="569619023" sldId="277"/>
            <ac:spMk id="2" creationId="{00D0F414-2CC8-7858-250F-89097DB13F38}"/>
          </ac:spMkLst>
        </pc:spChg>
        <pc:spChg chg="del">
          <ac:chgData name="Varga David" userId="6ef9c4e1-119b-45bc-b72a-27d84577c242" providerId="ADAL" clId="{04714D16-6F4D-4BDF-A9C3-4FC3704C9F16}" dt="2024-05-09T20:20:50.784" v="521"/>
          <ac:spMkLst>
            <pc:docMk/>
            <pc:sldMk cId="569619023" sldId="277"/>
            <ac:spMk id="3" creationId="{12D1123F-92F4-003F-D1B0-6A65D469CA9B}"/>
          </ac:spMkLst>
        </pc:spChg>
        <pc:picChg chg="add mod">
          <ac:chgData name="Varga David" userId="6ef9c4e1-119b-45bc-b72a-27d84577c242" providerId="ADAL" clId="{04714D16-6F4D-4BDF-A9C3-4FC3704C9F16}" dt="2024-05-09T20:21:08.260" v="527" actId="1076"/>
          <ac:picMkLst>
            <pc:docMk/>
            <pc:sldMk cId="569619023" sldId="277"/>
            <ac:picMk id="5" creationId="{C842A976-176B-D69D-6BF4-14AD2289B0E2}"/>
          </ac:picMkLst>
        </pc:picChg>
      </pc:sldChg>
      <pc:sldChg chg="modSp new mod">
        <pc:chgData name="Varga David" userId="6ef9c4e1-119b-45bc-b72a-27d84577c242" providerId="ADAL" clId="{04714D16-6F4D-4BDF-A9C3-4FC3704C9F16}" dt="2024-05-09T20:21:46.503" v="584" actId="20577"/>
        <pc:sldMkLst>
          <pc:docMk/>
          <pc:sldMk cId="233126229" sldId="278"/>
        </pc:sldMkLst>
        <pc:spChg chg="mod">
          <ac:chgData name="Varga David" userId="6ef9c4e1-119b-45bc-b72a-27d84577c242" providerId="ADAL" clId="{04714D16-6F4D-4BDF-A9C3-4FC3704C9F16}" dt="2024-05-09T20:21:46.503" v="584" actId="20577"/>
          <ac:spMkLst>
            <pc:docMk/>
            <pc:sldMk cId="233126229" sldId="278"/>
            <ac:spMk id="2" creationId="{2191B83F-30A7-9CDB-6523-F128CD0C60B0}"/>
          </ac:spMkLst>
        </pc:spChg>
      </pc:sldChg>
    </pc:docChg>
  </pc:docChgLst>
  <pc:docChgLst>
    <pc:chgData name="Varga David" userId="6ef9c4e1-119b-45bc-b72a-27d84577c242" providerId="ADAL" clId="{351204C9-8EC7-417F-A212-1B2AA970FB3D}"/>
    <pc:docChg chg="modSld">
      <pc:chgData name="Varga David" userId="6ef9c4e1-119b-45bc-b72a-27d84577c242" providerId="ADAL" clId="{351204C9-8EC7-417F-A212-1B2AA970FB3D}" dt="2024-05-09T20:26:57.678" v="57" actId="1036"/>
      <pc:docMkLst>
        <pc:docMk/>
      </pc:docMkLst>
      <pc:sldChg chg="addSp delSp modSp mod">
        <pc:chgData name="Varga David" userId="6ef9c4e1-119b-45bc-b72a-27d84577c242" providerId="ADAL" clId="{351204C9-8EC7-417F-A212-1B2AA970FB3D}" dt="2024-05-09T20:26:57.678" v="57" actId="1036"/>
        <pc:sldMkLst>
          <pc:docMk/>
          <pc:sldMk cId="2375838757" sldId="272"/>
        </pc:sldMkLst>
        <pc:picChg chg="mod">
          <ac:chgData name="Varga David" userId="6ef9c4e1-119b-45bc-b72a-27d84577c242" providerId="ADAL" clId="{351204C9-8EC7-417F-A212-1B2AA970FB3D}" dt="2024-05-09T20:26:57.678" v="57" actId="1036"/>
          <ac:picMkLst>
            <pc:docMk/>
            <pc:sldMk cId="2375838757" sldId="272"/>
            <ac:picMk id="5" creationId="{9968D703-7B85-2058-084B-8C9829D27B87}"/>
          </ac:picMkLst>
        </pc:picChg>
        <pc:picChg chg="add mod">
          <ac:chgData name="Varga David" userId="6ef9c4e1-119b-45bc-b72a-27d84577c242" providerId="ADAL" clId="{351204C9-8EC7-417F-A212-1B2AA970FB3D}" dt="2024-05-09T20:26:47.704" v="41" actId="1076"/>
          <ac:picMkLst>
            <pc:docMk/>
            <pc:sldMk cId="2375838757" sldId="272"/>
            <ac:picMk id="6" creationId="{D16095F6-E430-CA1A-C1DD-33A5A41132B5}"/>
          </ac:picMkLst>
        </pc:picChg>
        <pc:picChg chg="add mod">
          <ac:chgData name="Varga David" userId="6ef9c4e1-119b-45bc-b72a-27d84577c242" providerId="ADAL" clId="{351204C9-8EC7-417F-A212-1B2AA970FB3D}" dt="2024-05-09T20:26:55.235" v="56" actId="1035"/>
          <ac:picMkLst>
            <pc:docMk/>
            <pc:sldMk cId="2375838757" sldId="272"/>
            <ac:picMk id="8" creationId="{0018501C-8D00-874A-644E-430E2A4816CE}"/>
          </ac:picMkLst>
        </pc:picChg>
        <pc:picChg chg="add del">
          <ac:chgData name="Varga David" userId="6ef9c4e1-119b-45bc-b72a-27d84577c242" providerId="ADAL" clId="{351204C9-8EC7-417F-A212-1B2AA970FB3D}" dt="2024-05-09T20:25:15.296" v="14" actId="478"/>
          <ac:picMkLst>
            <pc:docMk/>
            <pc:sldMk cId="2375838757" sldId="272"/>
            <ac:picMk id="1026" creationId="{20FB5B3F-B3E2-E2CF-0EE7-7C40989F5DCB}"/>
          </ac:picMkLst>
        </pc:picChg>
      </pc:sldChg>
      <pc:sldChg chg="addSp delSp modSp mod">
        <pc:chgData name="Varga David" userId="6ef9c4e1-119b-45bc-b72a-27d84577c242" providerId="ADAL" clId="{351204C9-8EC7-417F-A212-1B2AA970FB3D}" dt="2024-05-09T20:23:55.325" v="12" actId="1076"/>
        <pc:sldMkLst>
          <pc:docMk/>
          <pc:sldMk cId="233126229" sldId="278"/>
        </pc:sldMkLst>
        <pc:spChg chg="del">
          <ac:chgData name="Varga David" userId="6ef9c4e1-119b-45bc-b72a-27d84577c242" providerId="ADAL" clId="{351204C9-8EC7-417F-A212-1B2AA970FB3D}" dt="2024-05-09T20:23:05.088" v="0" actId="22"/>
          <ac:spMkLst>
            <pc:docMk/>
            <pc:sldMk cId="233126229" sldId="278"/>
            <ac:spMk id="3" creationId="{20450D5C-E812-34C8-BD97-47F7B797B359}"/>
          </ac:spMkLst>
        </pc:spChg>
        <pc:picChg chg="add mod ord">
          <ac:chgData name="Varga David" userId="6ef9c4e1-119b-45bc-b72a-27d84577c242" providerId="ADAL" clId="{351204C9-8EC7-417F-A212-1B2AA970FB3D}" dt="2024-05-09T20:23:48.279" v="9" actId="1076"/>
          <ac:picMkLst>
            <pc:docMk/>
            <pc:sldMk cId="233126229" sldId="278"/>
            <ac:picMk id="5" creationId="{F9E7BC5A-45EB-8646-1206-094E13A42941}"/>
          </ac:picMkLst>
        </pc:picChg>
        <pc:picChg chg="add mod">
          <ac:chgData name="Varga David" userId="6ef9c4e1-119b-45bc-b72a-27d84577c242" providerId="ADAL" clId="{351204C9-8EC7-417F-A212-1B2AA970FB3D}" dt="2024-05-09T20:23:55.325" v="12" actId="1076"/>
          <ac:picMkLst>
            <pc:docMk/>
            <pc:sldMk cId="233126229" sldId="278"/>
            <ac:picMk id="7" creationId="{78B72813-E958-2DE1-8EC1-F635B4ED7B37}"/>
          </ac:picMkLst>
        </pc:picChg>
      </pc:sldChg>
    </pc:docChg>
  </pc:docChgLst>
  <pc:docChgLst>
    <pc:chgData name="Varga David" userId="6ef9c4e1-119b-45bc-b72a-27d84577c242" providerId="ADAL" clId="{51B0EED4-AF1A-4BCC-99EB-A304831BF99B}"/>
    <pc:docChg chg="undo custSel addSld delSld modSld modMainMaster">
      <pc:chgData name="Varga David" userId="6ef9c4e1-119b-45bc-b72a-27d84577c242" providerId="ADAL" clId="{51B0EED4-AF1A-4BCC-99EB-A304831BF99B}" dt="2024-03-31T14:15:42.121" v="2607" actId="113"/>
      <pc:docMkLst>
        <pc:docMk/>
      </pc:docMkLst>
      <pc:sldChg chg="modSp mod modTransition">
        <pc:chgData name="Varga David" userId="6ef9c4e1-119b-45bc-b72a-27d84577c242" providerId="ADAL" clId="{51B0EED4-AF1A-4BCC-99EB-A304831BF99B}" dt="2024-03-30T18:57:58.088" v="2537"/>
        <pc:sldMkLst>
          <pc:docMk/>
          <pc:sldMk cId="3385044063" sldId="256"/>
        </pc:sldMkLst>
        <pc:spChg chg="mod">
          <ac:chgData name="Varga David" userId="6ef9c4e1-119b-45bc-b72a-27d84577c242" providerId="ADAL" clId="{51B0EED4-AF1A-4BCC-99EB-A304831BF99B}" dt="2024-03-30T16:19:23.139" v="2512" actId="2711"/>
          <ac:spMkLst>
            <pc:docMk/>
            <pc:sldMk cId="3385044063" sldId="256"/>
            <ac:spMk id="2" creationId="{E5DAFA90-ADDA-4E6D-9D34-E8DCCC67C982}"/>
          </ac:spMkLst>
        </pc:spChg>
        <pc:spChg chg="mod">
          <ac:chgData name="Varga David" userId="6ef9c4e1-119b-45bc-b72a-27d84577c242" providerId="ADAL" clId="{51B0EED4-AF1A-4BCC-99EB-A304831BF99B}" dt="2024-03-30T16:19:28.478" v="2513" actId="2711"/>
          <ac:spMkLst>
            <pc:docMk/>
            <pc:sldMk cId="3385044063" sldId="256"/>
            <ac:spMk id="3" creationId="{0585D292-3058-49D4-9809-F83839863D31}"/>
          </ac:spMkLst>
        </pc:spChg>
      </pc:sldChg>
      <pc:sldChg chg="modSp mod modTransition">
        <pc:chgData name="Varga David" userId="6ef9c4e1-119b-45bc-b72a-27d84577c242" providerId="ADAL" clId="{51B0EED4-AF1A-4BCC-99EB-A304831BF99B}" dt="2024-03-31T14:12:58.456" v="2587" actId="113"/>
        <pc:sldMkLst>
          <pc:docMk/>
          <pc:sldMk cId="885649022" sldId="257"/>
        </pc:sldMkLst>
        <pc:spChg chg="mod">
          <ac:chgData name="Varga David" userId="6ef9c4e1-119b-45bc-b72a-27d84577c242" providerId="ADAL" clId="{51B0EED4-AF1A-4BCC-99EB-A304831BF99B}" dt="2024-03-30T11:07:00.297" v="76" actId="20577"/>
          <ac:spMkLst>
            <pc:docMk/>
            <pc:sldMk cId="885649022" sldId="257"/>
            <ac:spMk id="6" creationId="{1F9CA7F0-1E1B-4851-9134-7068D92F485B}"/>
          </ac:spMkLst>
        </pc:spChg>
        <pc:spChg chg="mod">
          <ac:chgData name="Varga David" userId="6ef9c4e1-119b-45bc-b72a-27d84577c242" providerId="ADAL" clId="{51B0EED4-AF1A-4BCC-99EB-A304831BF99B}" dt="2024-03-31T14:12:58.456" v="2587" actId="113"/>
          <ac:spMkLst>
            <pc:docMk/>
            <pc:sldMk cId="885649022" sldId="257"/>
            <ac:spMk id="7" creationId="{2F3F6C9D-4848-4436-ADB6-0203B36614D9}"/>
          </ac:spMkLst>
        </pc:spChg>
      </pc:sldChg>
      <pc:sldChg chg="del modTransition">
        <pc:chgData name="Varga David" userId="6ef9c4e1-119b-45bc-b72a-27d84577c242" providerId="ADAL" clId="{51B0EED4-AF1A-4BCC-99EB-A304831BF99B}" dt="2024-03-31T14:07:36.074" v="2539" actId="47"/>
        <pc:sldMkLst>
          <pc:docMk/>
          <pc:sldMk cId="4236529782" sldId="259"/>
        </pc:sldMkLst>
      </pc:sldChg>
      <pc:sldChg chg="addSp delSp modSp new mod modTransition modClrScheme chgLayout">
        <pc:chgData name="Varga David" userId="6ef9c4e1-119b-45bc-b72a-27d84577c242" providerId="ADAL" clId="{51B0EED4-AF1A-4BCC-99EB-A304831BF99B}" dt="2024-03-30T18:57:58.088" v="2537"/>
        <pc:sldMkLst>
          <pc:docMk/>
          <pc:sldMk cId="2931301297" sldId="260"/>
        </pc:sldMkLst>
        <pc:spChg chg="mod">
          <ac:chgData name="Varga David" userId="6ef9c4e1-119b-45bc-b72a-27d84577c242" providerId="ADAL" clId="{51B0EED4-AF1A-4BCC-99EB-A304831BF99B}" dt="2024-03-30T16:19:47.234" v="2516" actId="2711"/>
          <ac:spMkLst>
            <pc:docMk/>
            <pc:sldMk cId="2931301297" sldId="260"/>
            <ac:spMk id="2" creationId="{7A2010E7-2BCB-EC31-0915-E275FB19E53E}"/>
          </ac:spMkLst>
        </pc:spChg>
        <pc:spChg chg="del mod">
          <ac:chgData name="Varga David" userId="6ef9c4e1-119b-45bc-b72a-27d84577c242" providerId="ADAL" clId="{51B0EED4-AF1A-4BCC-99EB-A304831BF99B}" dt="2024-03-30T11:37:33.039" v="429"/>
          <ac:spMkLst>
            <pc:docMk/>
            <pc:sldMk cId="2931301297" sldId="260"/>
            <ac:spMk id="3" creationId="{0578434E-A344-BE5F-14FC-1924800D91FC}"/>
          </ac:spMkLst>
        </pc:spChg>
        <pc:spChg chg="add del mod">
          <ac:chgData name="Varga David" userId="6ef9c4e1-119b-45bc-b72a-27d84577c242" providerId="ADAL" clId="{51B0EED4-AF1A-4BCC-99EB-A304831BF99B}" dt="2024-03-30T11:43:28.852" v="444" actId="478"/>
          <ac:spMkLst>
            <pc:docMk/>
            <pc:sldMk cId="2931301297" sldId="260"/>
            <ac:spMk id="14" creationId="{4305B4C9-FDB3-9BB2-81C3-ED4BBC35061B}"/>
          </ac:spMkLst>
        </pc:spChg>
        <pc:picChg chg="add del">
          <ac:chgData name="Varga David" userId="6ef9c4e1-119b-45bc-b72a-27d84577c242" providerId="ADAL" clId="{51B0EED4-AF1A-4BCC-99EB-A304831BF99B}" dt="2024-03-30T11:36:43.929" v="390" actId="22"/>
          <ac:picMkLst>
            <pc:docMk/>
            <pc:sldMk cId="2931301297" sldId="260"/>
            <ac:picMk id="5" creationId="{29361E36-4ED4-BFC9-6A04-D86C01FD7A87}"/>
          </ac:picMkLst>
        </pc:picChg>
        <pc:picChg chg="add mod">
          <ac:chgData name="Varga David" userId="6ef9c4e1-119b-45bc-b72a-27d84577c242" providerId="ADAL" clId="{51B0EED4-AF1A-4BCC-99EB-A304831BF99B}" dt="2024-03-30T11:44:11.622" v="455" actId="1076"/>
          <ac:picMkLst>
            <pc:docMk/>
            <pc:sldMk cId="2931301297" sldId="260"/>
            <ac:picMk id="7" creationId="{F2296287-E4FD-818D-4A0B-2ADBEBA425AA}"/>
          </ac:picMkLst>
        </pc:picChg>
        <pc:picChg chg="add mod">
          <ac:chgData name="Varga David" userId="6ef9c4e1-119b-45bc-b72a-27d84577c242" providerId="ADAL" clId="{51B0EED4-AF1A-4BCC-99EB-A304831BF99B}" dt="2024-03-30T11:44:11.622" v="455" actId="1076"/>
          <ac:picMkLst>
            <pc:docMk/>
            <pc:sldMk cId="2931301297" sldId="260"/>
            <ac:picMk id="9" creationId="{E47599AE-48F4-AE07-45C5-8C0A2CD7CF48}"/>
          </ac:picMkLst>
        </pc:picChg>
      </pc:sldChg>
      <pc:sldChg chg="addSp delSp modSp new mod modTransition modClrScheme chgLayout">
        <pc:chgData name="Varga David" userId="6ef9c4e1-119b-45bc-b72a-27d84577c242" providerId="ADAL" clId="{51B0EED4-AF1A-4BCC-99EB-A304831BF99B}" dt="2024-03-31T14:14:02.679" v="2595" actId="1036"/>
        <pc:sldMkLst>
          <pc:docMk/>
          <pc:sldMk cId="790899853" sldId="261"/>
        </pc:sldMkLst>
        <pc:spChg chg="mod">
          <ac:chgData name="Varga David" userId="6ef9c4e1-119b-45bc-b72a-27d84577c242" providerId="ADAL" clId="{51B0EED4-AF1A-4BCC-99EB-A304831BF99B}" dt="2024-03-30T16:19:51.935" v="2517" actId="2711"/>
          <ac:spMkLst>
            <pc:docMk/>
            <pc:sldMk cId="790899853" sldId="261"/>
            <ac:spMk id="2" creationId="{3239C883-3FCE-6FD7-375B-88A96D6E9A14}"/>
          </ac:spMkLst>
        </pc:spChg>
        <pc:spChg chg="del">
          <ac:chgData name="Varga David" userId="6ef9c4e1-119b-45bc-b72a-27d84577c242" providerId="ADAL" clId="{51B0EED4-AF1A-4BCC-99EB-A304831BF99B}" dt="2024-03-30T11:44:54.395" v="458"/>
          <ac:spMkLst>
            <pc:docMk/>
            <pc:sldMk cId="790899853" sldId="261"/>
            <ac:spMk id="3" creationId="{CF092F8E-BEA2-BFB5-5713-A2AE789923F1}"/>
          </ac:spMkLst>
        </pc:spChg>
        <pc:spChg chg="del">
          <ac:chgData name="Varga David" userId="6ef9c4e1-119b-45bc-b72a-27d84577c242" providerId="ADAL" clId="{51B0EED4-AF1A-4BCC-99EB-A304831BF99B}" dt="2024-03-30T11:46:13.874" v="500" actId="478"/>
          <ac:spMkLst>
            <pc:docMk/>
            <pc:sldMk cId="790899853" sldId="261"/>
            <ac:spMk id="4" creationId="{FD61B2DE-DE3D-2FFD-BC31-C4BDC0AE52B1}"/>
          </ac:spMkLst>
        </pc:spChg>
        <pc:spChg chg="add del mod">
          <ac:chgData name="Varga David" userId="6ef9c4e1-119b-45bc-b72a-27d84577c242" providerId="ADAL" clId="{51B0EED4-AF1A-4BCC-99EB-A304831BF99B}" dt="2024-03-30T11:46:11.985" v="499" actId="478"/>
          <ac:spMkLst>
            <pc:docMk/>
            <pc:sldMk cId="790899853" sldId="261"/>
            <ac:spMk id="8" creationId="{61D3004C-D266-E2D1-6DFF-E712E161756C}"/>
          </ac:spMkLst>
        </pc:spChg>
        <pc:picChg chg="add del mod">
          <ac:chgData name="Varga David" userId="6ef9c4e1-119b-45bc-b72a-27d84577c242" providerId="ADAL" clId="{51B0EED4-AF1A-4BCC-99EB-A304831BF99B}" dt="2024-03-30T11:44:57.750" v="461" actId="478"/>
          <ac:picMkLst>
            <pc:docMk/>
            <pc:sldMk cId="790899853" sldId="261"/>
            <ac:picMk id="6" creationId="{C2E7A9E9-CC1A-D180-3D84-7802AE597529}"/>
          </ac:picMkLst>
        </pc:picChg>
        <pc:picChg chg="add del mod ord modCrop">
          <ac:chgData name="Varga David" userId="6ef9c4e1-119b-45bc-b72a-27d84577c242" providerId="ADAL" clId="{51B0EED4-AF1A-4BCC-99EB-A304831BF99B}" dt="2024-03-30T12:15:26.228" v="526" actId="478"/>
          <ac:picMkLst>
            <pc:docMk/>
            <pc:sldMk cId="790899853" sldId="261"/>
            <ac:picMk id="10" creationId="{E7AC8075-792A-B5B8-B30D-3FDC8BF8D76C}"/>
          </ac:picMkLst>
        </pc:picChg>
        <pc:picChg chg="add mod ord modCrop">
          <ac:chgData name="Varga David" userId="6ef9c4e1-119b-45bc-b72a-27d84577c242" providerId="ADAL" clId="{51B0EED4-AF1A-4BCC-99EB-A304831BF99B}" dt="2024-03-31T14:14:02.679" v="2595" actId="1036"/>
          <ac:picMkLst>
            <pc:docMk/>
            <pc:sldMk cId="790899853" sldId="261"/>
            <ac:picMk id="12" creationId="{18A11242-D920-A6F4-2291-B9DF7AE5D176}"/>
          </ac:picMkLst>
        </pc:picChg>
      </pc:sldChg>
      <pc:sldChg chg="addSp delSp modSp new mod modTransition modNotesTx">
        <pc:chgData name="Varga David" userId="6ef9c4e1-119b-45bc-b72a-27d84577c242" providerId="ADAL" clId="{51B0EED4-AF1A-4BCC-99EB-A304831BF99B}" dt="2024-03-31T14:12:33.847" v="2586" actId="113"/>
        <pc:sldMkLst>
          <pc:docMk/>
          <pc:sldMk cId="2994966556" sldId="262"/>
        </pc:sldMkLst>
        <pc:spChg chg="mod">
          <ac:chgData name="Varga David" userId="6ef9c4e1-119b-45bc-b72a-27d84577c242" providerId="ADAL" clId="{51B0EED4-AF1A-4BCC-99EB-A304831BF99B}" dt="2024-03-30T16:19:57.211" v="2518" actId="2711"/>
          <ac:spMkLst>
            <pc:docMk/>
            <pc:sldMk cId="2994966556" sldId="262"/>
            <ac:spMk id="2" creationId="{74F8D5AF-3CAD-6E02-6803-3B25F6F62B34}"/>
          </ac:spMkLst>
        </pc:spChg>
        <pc:spChg chg="mod">
          <ac:chgData name="Varga David" userId="6ef9c4e1-119b-45bc-b72a-27d84577c242" providerId="ADAL" clId="{51B0EED4-AF1A-4BCC-99EB-A304831BF99B}" dt="2024-03-31T14:12:33.847" v="2586" actId="113"/>
          <ac:spMkLst>
            <pc:docMk/>
            <pc:sldMk cId="2994966556" sldId="262"/>
            <ac:spMk id="3" creationId="{1CEEC36F-7687-E393-8CBF-6A5383426809}"/>
          </ac:spMkLst>
        </pc:spChg>
        <pc:spChg chg="del">
          <ac:chgData name="Varga David" userId="6ef9c4e1-119b-45bc-b72a-27d84577c242" providerId="ADAL" clId="{51B0EED4-AF1A-4BCC-99EB-A304831BF99B}" dt="2024-03-30T12:22:10.954" v="654" actId="478"/>
          <ac:spMkLst>
            <pc:docMk/>
            <pc:sldMk cId="2994966556" sldId="262"/>
            <ac:spMk id="4" creationId="{A4530EE7-6F0E-78A8-3B73-4DADA2A960EB}"/>
          </ac:spMkLst>
        </pc:spChg>
        <pc:spChg chg="add">
          <ac:chgData name="Varga David" userId="6ef9c4e1-119b-45bc-b72a-27d84577c242" providerId="ADAL" clId="{51B0EED4-AF1A-4BCC-99EB-A304831BF99B}" dt="2024-03-30T12:33:04.009" v="907"/>
          <ac:spMkLst>
            <pc:docMk/>
            <pc:sldMk cId="2994966556" sldId="262"/>
            <ac:spMk id="7" creationId="{FC6B20DA-C9BC-5940-2DB8-CD0BA113F992}"/>
          </ac:spMkLst>
        </pc:spChg>
        <pc:picChg chg="add del mod">
          <ac:chgData name="Varga David" userId="6ef9c4e1-119b-45bc-b72a-27d84577c242" providerId="ADAL" clId="{51B0EED4-AF1A-4BCC-99EB-A304831BF99B}" dt="2024-03-30T12:31:55.788" v="846" actId="478"/>
          <ac:picMkLst>
            <pc:docMk/>
            <pc:sldMk cId="2994966556" sldId="262"/>
            <ac:picMk id="6" creationId="{EA9B45BE-C708-C804-12AE-04E24D6D4300}"/>
          </ac:picMkLst>
        </pc:picChg>
        <pc:picChg chg="add mod">
          <ac:chgData name="Varga David" userId="6ef9c4e1-119b-45bc-b72a-27d84577c242" providerId="ADAL" clId="{51B0EED4-AF1A-4BCC-99EB-A304831BF99B}" dt="2024-03-30T12:34:22.043" v="928" actId="1035"/>
          <ac:picMkLst>
            <pc:docMk/>
            <pc:sldMk cId="2994966556" sldId="262"/>
            <ac:picMk id="9" creationId="{A807F53F-730B-7E83-2CC6-9DCA6619A3CD}"/>
          </ac:picMkLst>
        </pc:picChg>
      </pc:sldChg>
      <pc:sldChg chg="addSp delSp modSp new mod modTransition">
        <pc:chgData name="Varga David" userId="6ef9c4e1-119b-45bc-b72a-27d84577c242" providerId="ADAL" clId="{51B0EED4-AF1A-4BCC-99EB-A304831BF99B}" dt="2024-03-30T18:57:58.088" v="2537"/>
        <pc:sldMkLst>
          <pc:docMk/>
          <pc:sldMk cId="3978491817" sldId="263"/>
        </pc:sldMkLst>
        <pc:spChg chg="mod">
          <ac:chgData name="Varga David" userId="6ef9c4e1-119b-45bc-b72a-27d84577c242" providerId="ADAL" clId="{51B0EED4-AF1A-4BCC-99EB-A304831BF99B}" dt="2024-03-30T16:20:14.661" v="2521" actId="2711"/>
          <ac:spMkLst>
            <pc:docMk/>
            <pc:sldMk cId="3978491817" sldId="263"/>
            <ac:spMk id="2" creationId="{F1F1B37C-F63B-7021-31A2-B33C7B26D2CB}"/>
          </ac:spMkLst>
        </pc:spChg>
        <pc:spChg chg="del mod">
          <ac:chgData name="Varga David" userId="6ef9c4e1-119b-45bc-b72a-27d84577c242" providerId="ADAL" clId="{51B0EED4-AF1A-4BCC-99EB-A304831BF99B}" dt="2024-03-30T12:40:03.122" v="996" actId="22"/>
          <ac:spMkLst>
            <pc:docMk/>
            <pc:sldMk cId="3978491817" sldId="263"/>
            <ac:spMk id="3" creationId="{868F754B-1C6C-E085-C24F-377168E9050D}"/>
          </ac:spMkLst>
        </pc:spChg>
        <pc:spChg chg="del">
          <ac:chgData name="Varga David" userId="6ef9c4e1-119b-45bc-b72a-27d84577c242" providerId="ADAL" clId="{51B0EED4-AF1A-4BCC-99EB-A304831BF99B}" dt="2024-03-30T12:37:45.571" v="991"/>
          <ac:spMkLst>
            <pc:docMk/>
            <pc:sldMk cId="3978491817" sldId="263"/>
            <ac:spMk id="4" creationId="{95F682F5-6F48-43F8-7DD5-0FA12BC8F962}"/>
          </ac:spMkLst>
        </pc:spChg>
        <pc:spChg chg="add mod">
          <ac:chgData name="Varga David" userId="6ef9c4e1-119b-45bc-b72a-27d84577c242" providerId="ADAL" clId="{51B0EED4-AF1A-4BCC-99EB-A304831BF99B}" dt="2024-03-30T16:20:20.019" v="2522" actId="2711"/>
          <ac:spMkLst>
            <pc:docMk/>
            <pc:sldMk cId="3978491817" sldId="263"/>
            <ac:spMk id="9" creationId="{63B87A2B-974E-2D97-9A28-9C54D0B8CB1F}"/>
          </ac:spMkLst>
        </pc:spChg>
        <pc:picChg chg="add mod">
          <ac:chgData name="Varga David" userId="6ef9c4e1-119b-45bc-b72a-27d84577c242" providerId="ADAL" clId="{51B0EED4-AF1A-4BCC-99EB-A304831BF99B}" dt="2024-03-30T12:37:47.170" v="993" actId="962"/>
          <ac:picMkLst>
            <pc:docMk/>
            <pc:sldMk cId="3978491817" sldId="263"/>
            <ac:picMk id="6" creationId="{0CFB5BAB-42D4-C5F8-2D3F-227F619A9BE1}"/>
          </ac:picMkLst>
        </pc:picChg>
        <pc:picChg chg="add mod ord">
          <ac:chgData name="Varga David" userId="6ef9c4e1-119b-45bc-b72a-27d84577c242" providerId="ADAL" clId="{51B0EED4-AF1A-4BCC-99EB-A304831BF99B}" dt="2024-03-30T12:40:06.054" v="997" actId="1076"/>
          <ac:picMkLst>
            <pc:docMk/>
            <pc:sldMk cId="3978491817" sldId="263"/>
            <ac:picMk id="8" creationId="{58F18C5E-4CE3-C8BE-2F5C-C37803F509DD}"/>
          </ac:picMkLst>
        </pc:picChg>
      </pc:sldChg>
      <pc:sldChg chg="addSp delSp modSp new mod modTransition modClrScheme chgLayout">
        <pc:chgData name="Varga David" userId="6ef9c4e1-119b-45bc-b72a-27d84577c242" providerId="ADAL" clId="{51B0EED4-AF1A-4BCC-99EB-A304831BF99B}" dt="2024-03-30T18:57:58.088" v="2537"/>
        <pc:sldMkLst>
          <pc:docMk/>
          <pc:sldMk cId="2885378609" sldId="264"/>
        </pc:sldMkLst>
        <pc:spChg chg="mod">
          <ac:chgData name="Varga David" userId="6ef9c4e1-119b-45bc-b72a-27d84577c242" providerId="ADAL" clId="{51B0EED4-AF1A-4BCC-99EB-A304831BF99B}" dt="2024-03-30T16:20:08.616" v="2520" actId="2711"/>
          <ac:spMkLst>
            <pc:docMk/>
            <pc:sldMk cId="2885378609" sldId="264"/>
            <ac:spMk id="2" creationId="{2EDD9F12-E6B9-E68B-BCA2-649C4BAE3BB7}"/>
          </ac:spMkLst>
        </pc:spChg>
        <pc:spChg chg="mod ord">
          <ac:chgData name="Varga David" userId="6ef9c4e1-119b-45bc-b72a-27d84577c242" providerId="ADAL" clId="{51B0EED4-AF1A-4BCC-99EB-A304831BF99B}" dt="2024-03-30T13:09:28.455" v="1194" actId="26606"/>
          <ac:spMkLst>
            <pc:docMk/>
            <pc:sldMk cId="2885378609" sldId="264"/>
            <ac:spMk id="3" creationId="{E67BF25A-C22C-1BC4-743F-462F96645EB5}"/>
          </ac:spMkLst>
        </pc:spChg>
        <pc:spChg chg="del">
          <ac:chgData name="Varga David" userId="6ef9c4e1-119b-45bc-b72a-27d84577c242" providerId="ADAL" clId="{51B0EED4-AF1A-4BCC-99EB-A304831BF99B}" dt="2024-03-30T13:05:51.919" v="1181" actId="26606"/>
          <ac:spMkLst>
            <pc:docMk/>
            <pc:sldMk cId="2885378609" sldId="264"/>
            <ac:spMk id="4" creationId="{89848B36-7E35-E939-6A34-EB0AD9690A6C}"/>
          </ac:spMkLst>
        </pc:spChg>
        <pc:picChg chg="add mod">
          <ac:chgData name="Varga David" userId="6ef9c4e1-119b-45bc-b72a-27d84577c242" providerId="ADAL" clId="{51B0EED4-AF1A-4BCC-99EB-A304831BF99B}" dt="2024-03-30T13:09:47.135" v="1198" actId="1076"/>
          <ac:picMkLst>
            <pc:docMk/>
            <pc:sldMk cId="2885378609" sldId="264"/>
            <ac:picMk id="6" creationId="{637C7484-2805-FF94-5F8D-83B9010E1344}"/>
          </ac:picMkLst>
        </pc:picChg>
        <pc:picChg chg="add mod">
          <ac:chgData name="Varga David" userId="6ef9c4e1-119b-45bc-b72a-27d84577c242" providerId="ADAL" clId="{51B0EED4-AF1A-4BCC-99EB-A304831BF99B}" dt="2024-03-30T13:09:50.490" v="1200" actId="1076"/>
          <ac:picMkLst>
            <pc:docMk/>
            <pc:sldMk cId="2885378609" sldId="264"/>
            <ac:picMk id="8" creationId="{6B35A24D-B69F-53FA-A991-C7A90FA68BE1}"/>
          </ac:picMkLst>
        </pc:picChg>
        <pc:picChg chg="add mod">
          <ac:chgData name="Varga David" userId="6ef9c4e1-119b-45bc-b72a-27d84577c242" providerId="ADAL" clId="{51B0EED4-AF1A-4BCC-99EB-A304831BF99B}" dt="2024-03-30T13:10:00.740" v="1201" actId="1076"/>
          <ac:picMkLst>
            <pc:docMk/>
            <pc:sldMk cId="2885378609" sldId="264"/>
            <ac:picMk id="10" creationId="{D60CB254-DAC8-3722-0293-A5C4DCE40592}"/>
          </ac:picMkLst>
        </pc:picChg>
      </pc:sldChg>
      <pc:sldChg chg="addSp modSp new mod modTransition">
        <pc:chgData name="Varga David" userId="6ef9c4e1-119b-45bc-b72a-27d84577c242" providerId="ADAL" clId="{51B0EED4-AF1A-4BCC-99EB-A304831BF99B}" dt="2024-03-31T14:10:36.460" v="2583" actId="113"/>
        <pc:sldMkLst>
          <pc:docMk/>
          <pc:sldMk cId="2737012481" sldId="265"/>
        </pc:sldMkLst>
        <pc:spChg chg="mod">
          <ac:chgData name="Varga David" userId="6ef9c4e1-119b-45bc-b72a-27d84577c242" providerId="ADAL" clId="{51B0EED4-AF1A-4BCC-99EB-A304831BF99B}" dt="2024-03-30T16:20:27.022" v="2523" actId="2711"/>
          <ac:spMkLst>
            <pc:docMk/>
            <pc:sldMk cId="2737012481" sldId="265"/>
            <ac:spMk id="2" creationId="{63D37299-9B48-2E64-CB56-8AD184ADA97D}"/>
          </ac:spMkLst>
        </pc:spChg>
        <pc:spChg chg="mod">
          <ac:chgData name="Varga David" userId="6ef9c4e1-119b-45bc-b72a-27d84577c242" providerId="ADAL" clId="{51B0EED4-AF1A-4BCC-99EB-A304831BF99B}" dt="2024-03-31T14:10:36.460" v="2583" actId="113"/>
          <ac:spMkLst>
            <pc:docMk/>
            <pc:sldMk cId="2737012481" sldId="265"/>
            <ac:spMk id="3" creationId="{05CC1021-225F-D445-42F4-6099A54853E0}"/>
          </ac:spMkLst>
        </pc:spChg>
        <pc:spChg chg="mod">
          <ac:chgData name="Varga David" userId="6ef9c4e1-119b-45bc-b72a-27d84577c242" providerId="ADAL" clId="{51B0EED4-AF1A-4BCC-99EB-A304831BF99B}" dt="2024-03-31T14:10:19.854" v="2577" actId="113"/>
          <ac:spMkLst>
            <pc:docMk/>
            <pc:sldMk cId="2737012481" sldId="265"/>
            <ac:spMk id="4" creationId="{A6392193-FC1B-FBB9-196C-91D37338BFC9}"/>
          </ac:spMkLst>
        </pc:spChg>
        <pc:picChg chg="add mod">
          <ac:chgData name="Varga David" userId="6ef9c4e1-119b-45bc-b72a-27d84577c242" providerId="ADAL" clId="{51B0EED4-AF1A-4BCC-99EB-A304831BF99B}" dt="2024-03-30T13:35:14.138" v="1522" actId="1036"/>
          <ac:picMkLst>
            <pc:docMk/>
            <pc:sldMk cId="2737012481" sldId="265"/>
            <ac:picMk id="6" creationId="{DAD82B71-323B-F074-374D-CEAB03449F9B}"/>
          </ac:picMkLst>
        </pc:picChg>
        <pc:picChg chg="add mod">
          <ac:chgData name="Varga David" userId="6ef9c4e1-119b-45bc-b72a-27d84577c242" providerId="ADAL" clId="{51B0EED4-AF1A-4BCC-99EB-A304831BF99B}" dt="2024-03-30T13:35:14.138" v="1522" actId="1036"/>
          <ac:picMkLst>
            <pc:docMk/>
            <pc:sldMk cId="2737012481" sldId="265"/>
            <ac:picMk id="8" creationId="{64FF45F9-DA71-3B16-15F6-A22FC4D02AF8}"/>
          </ac:picMkLst>
        </pc:picChg>
      </pc:sldChg>
      <pc:sldChg chg="delSp modSp new mod modTransition">
        <pc:chgData name="Varga David" userId="6ef9c4e1-119b-45bc-b72a-27d84577c242" providerId="ADAL" clId="{51B0EED4-AF1A-4BCC-99EB-A304831BF99B}" dt="2024-03-31T14:15:03.039" v="2605" actId="20577"/>
        <pc:sldMkLst>
          <pc:docMk/>
          <pc:sldMk cId="3277843920" sldId="266"/>
        </pc:sldMkLst>
        <pc:spChg chg="mod">
          <ac:chgData name="Varga David" userId="6ef9c4e1-119b-45bc-b72a-27d84577c242" providerId="ADAL" clId="{51B0EED4-AF1A-4BCC-99EB-A304831BF99B}" dt="2024-03-30T16:20:41.647" v="2526" actId="2711"/>
          <ac:spMkLst>
            <pc:docMk/>
            <pc:sldMk cId="3277843920" sldId="266"/>
            <ac:spMk id="2" creationId="{EFE1B8FB-0740-9837-FF48-75ECD1FAFD05}"/>
          </ac:spMkLst>
        </pc:spChg>
        <pc:spChg chg="mod">
          <ac:chgData name="Varga David" userId="6ef9c4e1-119b-45bc-b72a-27d84577c242" providerId="ADAL" clId="{51B0EED4-AF1A-4BCC-99EB-A304831BF99B}" dt="2024-03-31T14:15:03.039" v="2605" actId="20577"/>
          <ac:spMkLst>
            <pc:docMk/>
            <pc:sldMk cId="3277843920" sldId="266"/>
            <ac:spMk id="3" creationId="{8AA76591-2A5C-5F0C-BA1C-1EC090DBF639}"/>
          </ac:spMkLst>
        </pc:spChg>
        <pc:spChg chg="del">
          <ac:chgData name="Varga David" userId="6ef9c4e1-119b-45bc-b72a-27d84577c242" providerId="ADAL" clId="{51B0EED4-AF1A-4BCC-99EB-A304831BF99B}" dt="2024-03-30T13:36:34.623" v="1545" actId="478"/>
          <ac:spMkLst>
            <pc:docMk/>
            <pc:sldMk cId="3277843920" sldId="266"/>
            <ac:spMk id="4" creationId="{73ACAB9C-A603-B4D3-7B80-36726B8CF30B}"/>
          </ac:spMkLst>
        </pc:spChg>
      </pc:sldChg>
      <pc:sldChg chg="delSp modSp new mod modTransition">
        <pc:chgData name="Varga David" userId="6ef9c4e1-119b-45bc-b72a-27d84577c242" providerId="ADAL" clId="{51B0EED4-AF1A-4BCC-99EB-A304831BF99B}" dt="2024-03-31T14:15:42.121" v="2607" actId="113"/>
        <pc:sldMkLst>
          <pc:docMk/>
          <pc:sldMk cId="844856270" sldId="267"/>
        </pc:sldMkLst>
        <pc:spChg chg="mod">
          <ac:chgData name="Varga David" userId="6ef9c4e1-119b-45bc-b72a-27d84577c242" providerId="ADAL" clId="{51B0EED4-AF1A-4BCC-99EB-A304831BF99B}" dt="2024-03-30T16:20:51.421" v="2528" actId="2711"/>
          <ac:spMkLst>
            <pc:docMk/>
            <pc:sldMk cId="844856270" sldId="267"/>
            <ac:spMk id="2" creationId="{B15FCA5A-AB68-ABAB-6226-CAEC6F4CA303}"/>
          </ac:spMkLst>
        </pc:spChg>
        <pc:spChg chg="mod">
          <ac:chgData name="Varga David" userId="6ef9c4e1-119b-45bc-b72a-27d84577c242" providerId="ADAL" clId="{51B0EED4-AF1A-4BCC-99EB-A304831BF99B}" dt="2024-03-31T14:15:42.121" v="2607" actId="113"/>
          <ac:spMkLst>
            <pc:docMk/>
            <pc:sldMk cId="844856270" sldId="267"/>
            <ac:spMk id="3" creationId="{355FA45E-86BB-1B4E-CF81-D465CA3BF756}"/>
          </ac:spMkLst>
        </pc:spChg>
        <pc:spChg chg="del">
          <ac:chgData name="Varga David" userId="6ef9c4e1-119b-45bc-b72a-27d84577c242" providerId="ADAL" clId="{51B0EED4-AF1A-4BCC-99EB-A304831BF99B}" dt="2024-03-30T13:54:53.436" v="1881" actId="478"/>
          <ac:spMkLst>
            <pc:docMk/>
            <pc:sldMk cId="844856270" sldId="267"/>
            <ac:spMk id="4" creationId="{8CA6CEC7-79D5-502B-B11B-F22380DAB70F}"/>
          </ac:spMkLst>
        </pc:spChg>
      </pc:sldChg>
      <pc:sldChg chg="addSp delSp modSp new mod modTransition">
        <pc:chgData name="Varga David" userId="6ef9c4e1-119b-45bc-b72a-27d84577c242" providerId="ADAL" clId="{51B0EED4-AF1A-4BCC-99EB-A304831BF99B}" dt="2024-03-30T18:57:58.088" v="2537"/>
        <pc:sldMkLst>
          <pc:docMk/>
          <pc:sldMk cId="1161380643" sldId="268"/>
        </pc:sldMkLst>
        <pc:spChg chg="mod">
          <ac:chgData name="Varga David" userId="6ef9c4e1-119b-45bc-b72a-27d84577c242" providerId="ADAL" clId="{51B0EED4-AF1A-4BCC-99EB-A304831BF99B}" dt="2024-03-30T16:21:00.093" v="2530" actId="2711"/>
          <ac:spMkLst>
            <pc:docMk/>
            <pc:sldMk cId="1161380643" sldId="268"/>
            <ac:spMk id="2" creationId="{201C50F4-F1FA-2E16-ACF8-1B7384DE4F44}"/>
          </ac:spMkLst>
        </pc:spChg>
        <pc:spChg chg="mod">
          <ac:chgData name="Varga David" userId="6ef9c4e1-119b-45bc-b72a-27d84577c242" providerId="ADAL" clId="{51B0EED4-AF1A-4BCC-99EB-A304831BF99B}" dt="2024-03-30T16:21:04.239" v="2531" actId="2711"/>
          <ac:spMkLst>
            <pc:docMk/>
            <pc:sldMk cId="1161380643" sldId="268"/>
            <ac:spMk id="3" creationId="{DB930B78-F2F1-1779-6874-20EC8264972F}"/>
          </ac:spMkLst>
        </pc:spChg>
        <pc:spChg chg="del">
          <ac:chgData name="Varga David" userId="6ef9c4e1-119b-45bc-b72a-27d84577c242" providerId="ADAL" clId="{51B0EED4-AF1A-4BCC-99EB-A304831BF99B}" dt="2024-03-30T14:21:29.270" v="2496" actId="22"/>
          <ac:spMkLst>
            <pc:docMk/>
            <pc:sldMk cId="1161380643" sldId="268"/>
            <ac:spMk id="4" creationId="{BBDFE5D5-4AB0-C76A-D7F3-10D3D7E7CB2E}"/>
          </ac:spMkLst>
        </pc:spChg>
        <pc:picChg chg="add mod ord">
          <ac:chgData name="Varga David" userId="6ef9c4e1-119b-45bc-b72a-27d84577c242" providerId="ADAL" clId="{51B0EED4-AF1A-4BCC-99EB-A304831BF99B}" dt="2024-03-30T14:22:29.762" v="2507" actId="1076"/>
          <ac:picMkLst>
            <pc:docMk/>
            <pc:sldMk cId="1161380643" sldId="268"/>
            <ac:picMk id="6" creationId="{C168B2A2-A8A7-94C0-1C36-8EB627F35E67}"/>
          </ac:picMkLst>
        </pc:picChg>
        <pc:picChg chg="add mod">
          <ac:chgData name="Varga David" userId="6ef9c4e1-119b-45bc-b72a-27d84577c242" providerId="ADAL" clId="{51B0EED4-AF1A-4BCC-99EB-A304831BF99B}" dt="2024-03-30T14:22:32.424" v="2508" actId="1076"/>
          <ac:picMkLst>
            <pc:docMk/>
            <pc:sldMk cId="1161380643" sldId="268"/>
            <ac:picMk id="8" creationId="{6F7E122F-F9FE-228E-AE0A-87714F94436E}"/>
          </ac:picMkLst>
        </pc:picChg>
      </pc:sldChg>
      <pc:sldChg chg="delSp new del mod">
        <pc:chgData name="Varga David" userId="6ef9c4e1-119b-45bc-b72a-27d84577c242" providerId="ADAL" clId="{51B0EED4-AF1A-4BCC-99EB-A304831BF99B}" dt="2024-03-31T14:08:24.108" v="2544" actId="47"/>
        <pc:sldMkLst>
          <pc:docMk/>
          <pc:sldMk cId="2434063241" sldId="269"/>
        </pc:sldMkLst>
        <pc:spChg chg="del">
          <ac:chgData name="Varga David" userId="6ef9c4e1-119b-45bc-b72a-27d84577c242" providerId="ADAL" clId="{51B0EED4-AF1A-4BCC-99EB-A304831BF99B}" dt="2024-03-31T14:08:04.395" v="2541" actId="478"/>
          <ac:spMkLst>
            <pc:docMk/>
            <pc:sldMk cId="2434063241" sldId="269"/>
            <ac:spMk id="4" creationId="{06843843-58DE-2B92-8279-CE0A1E27D268}"/>
          </ac:spMkLst>
        </pc:spChg>
        <pc:spChg chg="del">
          <ac:chgData name="Varga David" userId="6ef9c4e1-119b-45bc-b72a-27d84577c242" providerId="ADAL" clId="{51B0EED4-AF1A-4BCC-99EB-A304831BF99B}" dt="2024-03-31T14:08:00.496" v="2540" actId="478"/>
          <ac:spMkLst>
            <pc:docMk/>
            <pc:sldMk cId="2434063241" sldId="269"/>
            <ac:spMk id="5" creationId="{80B30A56-3E0F-7D0B-E188-6FBCCDE49A2F}"/>
          </ac:spMkLst>
        </pc:spChg>
        <pc:spChg chg="del">
          <ac:chgData name="Varga David" userId="6ef9c4e1-119b-45bc-b72a-27d84577c242" providerId="ADAL" clId="{51B0EED4-AF1A-4BCC-99EB-A304831BF99B}" dt="2024-03-31T14:08:08.687" v="2542" actId="478"/>
          <ac:spMkLst>
            <pc:docMk/>
            <pc:sldMk cId="2434063241" sldId="269"/>
            <ac:spMk id="6" creationId="{FD8136FA-3D54-789D-DD22-47B505F1C271}"/>
          </ac:spMkLst>
        </pc:spChg>
      </pc:sldChg>
      <pc:sldChg chg="modSp new mod">
        <pc:chgData name="Varga David" userId="6ef9c4e1-119b-45bc-b72a-27d84577c242" providerId="ADAL" clId="{51B0EED4-AF1A-4BCC-99EB-A304831BF99B}" dt="2024-03-31T14:10:48.821" v="2584" actId="2711"/>
        <pc:sldMkLst>
          <pc:docMk/>
          <pc:sldMk cId="1703036715" sldId="270"/>
        </pc:sldMkLst>
        <pc:spChg chg="mod">
          <ac:chgData name="Varga David" userId="6ef9c4e1-119b-45bc-b72a-27d84577c242" providerId="ADAL" clId="{51B0EED4-AF1A-4BCC-99EB-A304831BF99B}" dt="2024-03-31T14:10:48.821" v="2584" actId="2711"/>
          <ac:spMkLst>
            <pc:docMk/>
            <pc:sldMk cId="1703036715" sldId="270"/>
            <ac:spMk id="2" creationId="{700B2123-1A83-545B-C645-732059C985B3}"/>
          </ac:spMkLst>
        </pc:spChg>
      </pc:sldChg>
      <pc:sldMasterChg chg="modTransition modSldLayout">
        <pc:chgData name="Varga David" userId="6ef9c4e1-119b-45bc-b72a-27d84577c242" providerId="ADAL" clId="{51B0EED4-AF1A-4BCC-99EB-A304831BF99B}" dt="2024-03-30T18:57:58.088" v="2537"/>
        <pc:sldMasterMkLst>
          <pc:docMk/>
          <pc:sldMasterMk cId="2863949751" sldId="2147483648"/>
        </pc:sldMasterMkLst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3602847229" sldId="2147483649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2507714066" sldId="2147483650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978310015" sldId="2147483651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2210324555" sldId="2147483652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2752452352" sldId="2147483653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137306268" sldId="2147483654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2109212687" sldId="2147483655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2977625659" sldId="2147483656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3883187489" sldId="2147483657"/>
          </pc:sldLayoutMkLst>
        </pc:sldLayoutChg>
        <pc:sldLayoutChg chg="modTransition">
          <pc:chgData name="Varga David" userId="6ef9c4e1-119b-45bc-b72a-27d84577c242" providerId="ADAL" clId="{51B0EED4-AF1A-4BCC-99EB-A304831BF99B}" dt="2024-03-30T18:57:58.088" v="2537"/>
          <pc:sldLayoutMkLst>
            <pc:docMk/>
            <pc:sldMasterMk cId="2863949751" sldId="2147483648"/>
            <pc:sldLayoutMk cId="3255402436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3AAF1-86A3-4B0D-8703-7A764A2DBDE0}" type="datetimeFigureOut">
              <a:rPr lang="cs-CZ" smtClean="0"/>
              <a:t>09.05.2024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2E7F9-7435-48A3-958E-7CD9C12944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35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CFC675-1C4B-4D13-8632-2F18872D23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142057"/>
            <a:ext cx="9144000" cy="1006475"/>
          </a:xfrm>
        </p:spPr>
        <p:txBody>
          <a:bodyPr anchor="b"/>
          <a:lstStyle>
            <a:lvl1pPr algn="ctr">
              <a:defRPr sz="6000">
                <a:solidFill>
                  <a:srgbClr val="7A9C22"/>
                </a:solidFill>
              </a:defRPr>
            </a:lvl1pPr>
          </a:lstStyle>
          <a:p>
            <a:r>
              <a:rPr lang="en-US" dirty="0" err="1"/>
              <a:t>Název</a:t>
            </a:r>
            <a:r>
              <a:rPr lang="en-US" dirty="0"/>
              <a:t> </a:t>
            </a:r>
            <a:r>
              <a:rPr lang="en-US" dirty="0" err="1"/>
              <a:t>prezentace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AB6D510-4F07-4CDD-9F15-17D52C39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97433"/>
            <a:ext cx="9144000" cy="110662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/>
              <a:t>přijmení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182929-1935-477C-802A-238F9689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648296-0E28-497F-9C2F-5A510F541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80F7FC6-2777-4D20-8EAA-D3665D5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ečný sníme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46A4D65-9536-4992-BD0A-529C164B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B483F58-4F7B-4DD0-9FF5-CA89759C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65A7BE-4C57-4E27-9EF0-D648BA35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2D0A695A-ED98-4A46-9BEF-0520A13C1E81}"/>
              </a:ext>
            </a:extLst>
          </p:cNvPr>
          <p:cNvSpPr txBox="1"/>
          <p:nvPr userDrawn="1"/>
        </p:nvSpPr>
        <p:spPr>
          <a:xfrm>
            <a:off x="5027226" y="5723442"/>
            <a:ext cx="213637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dirty="0">
                <a:solidFill>
                  <a:srgbClr val="7A9C22"/>
                </a:solidFill>
              </a:rPr>
              <a:t>www.osu.cz</a:t>
            </a:r>
          </a:p>
        </p:txBody>
      </p:sp>
      <p:sp>
        <p:nvSpPr>
          <p:cNvPr id="20" name="Zástupný text 19">
            <a:extLst>
              <a:ext uri="{FF2B5EF4-FFF2-40B4-BE49-F238E27FC236}">
                <a16:creationId xmlns:a16="http://schemas.microsoft.com/office/drawing/2014/main" id="{4CD2CCB1-35F8-4272-9EEE-7A16E262BF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466" y="2509682"/>
            <a:ext cx="10146478" cy="461665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katedra</a:t>
            </a:r>
            <a:r>
              <a:rPr lang="en-US" dirty="0"/>
              <a:t> / </a:t>
            </a:r>
            <a:r>
              <a:rPr lang="en-US" dirty="0" err="1"/>
              <a:t>ústav</a:t>
            </a:r>
            <a:endParaRPr lang="en-US" dirty="0"/>
          </a:p>
        </p:txBody>
      </p:sp>
      <p:sp>
        <p:nvSpPr>
          <p:cNvPr id="21" name="Zástupný text 19">
            <a:extLst>
              <a:ext uri="{FF2B5EF4-FFF2-40B4-BE49-F238E27FC236}">
                <a16:creationId xmlns:a16="http://schemas.microsoft.com/office/drawing/2014/main" id="{E467DE4E-3E92-4A7C-BDDF-F4F06961CA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6" y="3030059"/>
            <a:ext cx="10146478" cy="461665"/>
          </a:xfrm>
        </p:spPr>
        <p:txBody>
          <a:bodyPr/>
          <a:lstStyle>
            <a:lvl1pPr marL="0" indent="0" algn="ct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jméno</a:t>
            </a:r>
            <a:r>
              <a:rPr lang="en-US" dirty="0"/>
              <a:t> </a:t>
            </a:r>
            <a:r>
              <a:rPr lang="en-US" dirty="0" err="1"/>
              <a:t>příjmení</a:t>
            </a:r>
            <a:endParaRPr lang="en-US" dirty="0"/>
          </a:p>
        </p:txBody>
      </p:sp>
      <p:sp>
        <p:nvSpPr>
          <p:cNvPr id="22" name="Zástupný text 19">
            <a:extLst>
              <a:ext uri="{FF2B5EF4-FFF2-40B4-BE49-F238E27FC236}">
                <a16:creationId xmlns:a16="http://schemas.microsoft.com/office/drawing/2014/main" id="{3B59A481-8F11-47BC-BD43-42D355608C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6" y="3954211"/>
            <a:ext cx="10146479" cy="461665"/>
          </a:xfrm>
        </p:spPr>
        <p:txBody>
          <a:bodyPr/>
          <a:lstStyle>
            <a:lvl1pPr marL="0" indent="0" algn="ct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adresa</a:t>
            </a:r>
            <a:endParaRPr lang="en-US" dirty="0"/>
          </a:p>
        </p:txBody>
      </p:sp>
      <p:sp>
        <p:nvSpPr>
          <p:cNvPr id="23" name="Zástupný text 19">
            <a:extLst>
              <a:ext uri="{FF2B5EF4-FFF2-40B4-BE49-F238E27FC236}">
                <a16:creationId xmlns:a16="http://schemas.microsoft.com/office/drawing/2014/main" id="{8F8B41AA-0595-4FE4-A773-DC4AE8253C3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6" y="4528299"/>
            <a:ext cx="4004760" cy="461665"/>
          </a:xfrm>
        </p:spPr>
        <p:txBody>
          <a:bodyPr/>
          <a:lstStyle>
            <a:lvl1pPr marL="0" indent="0" algn="r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 err="1"/>
              <a:t>telefon</a:t>
            </a:r>
            <a:endParaRPr lang="en-US" dirty="0"/>
          </a:p>
        </p:txBody>
      </p:sp>
      <p:sp>
        <p:nvSpPr>
          <p:cNvPr id="24" name="Zástupný text 19">
            <a:extLst>
              <a:ext uri="{FF2B5EF4-FFF2-40B4-BE49-F238E27FC236}">
                <a16:creationId xmlns:a16="http://schemas.microsoft.com/office/drawing/2014/main" id="{6D9B688F-2AC6-4382-9DE7-F56605066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4185" y="4528299"/>
            <a:ext cx="4004760" cy="461665"/>
          </a:xfrm>
        </p:spPr>
        <p:txBody>
          <a:bodyPr/>
          <a:lstStyle>
            <a:lvl1pPr marL="0" indent="0" algn="l">
              <a:buNone/>
              <a:defRPr sz="2400"/>
            </a:lvl1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jmeno.prijmeni@osu.cz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8B6BF5A0-A37D-4CBA-BAEC-BA0D8144028A}"/>
              </a:ext>
            </a:extLst>
          </p:cNvPr>
          <p:cNvSpPr txBox="1"/>
          <p:nvPr userDrawn="1"/>
        </p:nvSpPr>
        <p:spPr>
          <a:xfrm>
            <a:off x="4757650" y="1848026"/>
            <a:ext cx="267669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rgbClr val="7A9C22"/>
                </a:solidFill>
              </a:rPr>
              <a:t>KONTAKTY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D416D45-ACB1-446B-97A4-20204E2C1453}"/>
              </a:ext>
            </a:extLst>
          </p:cNvPr>
          <p:cNvSpPr txBox="1"/>
          <p:nvPr userDrawn="1"/>
        </p:nvSpPr>
        <p:spPr>
          <a:xfrm>
            <a:off x="5027814" y="4544733"/>
            <a:ext cx="21363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rgbClr val="7A9C22"/>
                </a:solidFill>
              </a:rPr>
              <a:t>TELEFON | E-MAIL</a:t>
            </a:r>
          </a:p>
        </p:txBody>
      </p:sp>
    </p:spTree>
    <p:extLst>
      <p:ext uri="{BB962C8B-B14F-4D97-AF65-F5344CB8AC3E}">
        <p14:creationId xmlns:p14="http://schemas.microsoft.com/office/powerpoint/2010/main" val="325540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9552AA-B0DB-4A7B-AD0C-45144E6C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062288"/>
            <a:ext cx="10515600" cy="12604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F463D9-ED7A-4C74-B6E5-1AE0CAE7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D9A225B-A02C-422D-A094-228DFFB3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A7C5BA6-0BB6-4D77-9974-1603C5AF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8C779C-0958-40DF-BAC0-0677DD2B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10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639E47-BACA-43EA-9FB0-33A5E7E7D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0775" y="681037"/>
            <a:ext cx="9393025" cy="11757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997F6E-BF97-45E1-9E4B-9CDE7E4F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10515600" cy="414034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46E2489-4F3B-4FB5-8370-F9BABB667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05DB93D-D5E6-49AA-AD59-4410FFC0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D7E8F0-0B7B-4362-8A92-88D6B4B1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4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35D6C6-94AF-4E25-B204-D79850CF09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922" y="681037"/>
            <a:ext cx="9411878" cy="1119205"/>
          </a:xfrm>
        </p:spPr>
        <p:txBody>
          <a:bodyPr/>
          <a:lstStyle/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79BA0-76CC-410B-93E3-BD3BD9049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9630"/>
            <a:ext cx="5181600" cy="41973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2EDB254-2624-4FBA-A108-F25D34B2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79629"/>
            <a:ext cx="5181600" cy="41973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02D26EE-D0B0-46B9-B1AF-4B527BF3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909D652-4D35-497A-83C9-BC0A89D4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A7F33A3-C600-4680-B9AC-C3F754C7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24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DB43C-B49E-42D9-A86C-D50EF768C3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2494" y="668337"/>
            <a:ext cx="9422893" cy="1179512"/>
          </a:xfrm>
        </p:spPr>
        <p:txBody>
          <a:bodyPr/>
          <a:lstStyle/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664A2E3-1AD7-4D08-A979-84E50B8F3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201453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D16D70-BE84-4187-B9D4-FA3D6F7C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05133"/>
            <a:ext cx="5157787" cy="318453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9912A8-E796-4634-8A72-B76DC0434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2014534"/>
            <a:ext cx="5183188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5ECE53A-36D6-4F88-B4ED-353EF338E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5129"/>
            <a:ext cx="5183188" cy="318453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06E116A-BE1A-46F9-B098-BEA5D674A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B9FEB56F-2C79-4FAE-8164-55BF468C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6007D93-9B71-49EB-AD75-D9DFAEFA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2C25FA-2937-4158-840A-FF15849A3C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922" y="669303"/>
            <a:ext cx="9411878" cy="1168924"/>
          </a:xfrm>
        </p:spPr>
        <p:txBody>
          <a:bodyPr/>
          <a:lstStyle/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975E9723-B0E7-4885-AE52-B7ABC35D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16C30D8-AC71-4273-925E-6E7D3728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232295E-A36D-465D-B99D-57A7F433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5E27D42-C52C-425E-8072-87F5FCE8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ADF3D2F-6D12-4885-A060-CCBC25B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C03E6B-DF54-4D83-A3F7-55CAB684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7A386-3BDD-4374-819C-D16D4D723C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3068" y="688157"/>
            <a:ext cx="9430732" cy="1150070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81AC85-65B5-4689-A679-E6BBCF68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3803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2BDD43C-0514-473A-AA38-CB7C35C72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0B15B8D-779B-442B-823E-67A576BA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630465-6182-4E0B-A0A7-4C8DE853F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93BF6DB-9476-490C-9564-6F3DD648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DB13C9-1469-43BD-ADAB-914B2FDB4E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2494" y="669303"/>
            <a:ext cx="9421305" cy="115007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 err="1"/>
              <a:t>Nadpis</a:t>
            </a:r>
            <a:endParaRPr lang="en-US" dirty="0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994FDE4-6995-4798-B23C-541BE8F55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DA92C8-C42F-404A-88FB-C4EA144B5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51CD427-BBC9-4970-A823-144AA709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B4F1666-FE8F-488F-AC6B-180448FE7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00D8A24-CBCF-4451-9938-38B86988E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8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EEB660-BFEF-4824-8883-4E1BF5AA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8C4850-E255-4C4E-BA83-6AA0E23C8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142CB3-A117-455F-8B03-57144275C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7B7E2-005F-474E-8E01-E1BB2234C7B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91DD76-0E90-4F0B-BCD3-C02039AD7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440EC2F-F59C-474C-9012-658B40851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A745-08B1-4F6F-A368-8DB29EA36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A9C2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A9C2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A9C2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DAFA90-ADDA-4E6D-9D34-E8DCCC67C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latin typeface="Helvetica" panose="020B0604020202020204" pitchFamily="34" charset="0"/>
                <a:cs typeface="Helvetica" panose="020B0604020202020204" pitchFamily="34" charset="0"/>
              </a:rPr>
              <a:t>SWI_PROJECT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85D292-3058-49D4-9809-F83839863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Helvetica" panose="020B0604020202020204" pitchFamily="34" charset="0"/>
                <a:cs typeface="Helvetica" panose="020B0604020202020204" pitchFamily="34" charset="0"/>
              </a:rPr>
              <a:t>Varga, Košťál, Kuřítková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04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2123-1A83-545B-C645-732059C9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latin typeface="Helvetica" panose="020B0604020202020204" pitchFamily="34" charset="0"/>
                <a:cs typeface="Helvetica" panose="020B0604020202020204" pitchFamily="34" charset="0"/>
              </a:rPr>
              <a:t>Děkujeme za pozornost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90A78A9-B7A0-DF3D-51D1-17C0EEFE5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3036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4EA8C2-F721-716E-7A28-CB74694E8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922" y="681037"/>
            <a:ext cx="9411878" cy="1119205"/>
          </a:xfrm>
        </p:spPr>
        <p:txBody>
          <a:bodyPr anchor="ctr">
            <a:normAutofit/>
          </a:bodyPr>
          <a:lstStyle/>
          <a:p>
            <a:r>
              <a:rPr lang="cs-CZ" dirty="0"/>
              <a:t>Základní popis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5EC97E-5C42-4E17-3937-2A3DE5F79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79630"/>
            <a:ext cx="5181600" cy="4197333"/>
          </a:xfrm>
        </p:spPr>
        <p:txBody>
          <a:bodyPr>
            <a:normAutofit/>
          </a:bodyPr>
          <a:lstStyle/>
          <a:p>
            <a:r>
              <a:rPr lang="cs-CZ" dirty="0"/>
              <a:t>Webová aplikace E-shopu, běžící na PHP.</a:t>
            </a:r>
          </a:p>
          <a:p>
            <a:r>
              <a:rPr lang="cs-CZ" dirty="0" err="1"/>
              <a:t>Backend</a:t>
            </a:r>
            <a:r>
              <a:rPr lang="cs-CZ" dirty="0"/>
              <a:t> – </a:t>
            </a:r>
            <a:r>
              <a:rPr lang="cs-CZ" dirty="0" err="1"/>
              <a:t>Laravel</a:t>
            </a:r>
            <a:endParaRPr lang="cs-CZ" dirty="0"/>
          </a:p>
          <a:p>
            <a:r>
              <a:rPr lang="cs-CZ" dirty="0" err="1"/>
              <a:t>Frontend</a:t>
            </a:r>
            <a:r>
              <a:rPr lang="cs-CZ" dirty="0"/>
              <a:t> – </a:t>
            </a:r>
            <a:r>
              <a:rPr lang="cs-CZ" dirty="0" err="1"/>
              <a:t>Bootstrap</a:t>
            </a:r>
            <a:r>
              <a:rPr lang="cs-CZ" dirty="0"/>
              <a:t> + </a:t>
            </a:r>
            <a:r>
              <a:rPr lang="cs-CZ" dirty="0" err="1"/>
              <a:t>css</a:t>
            </a:r>
            <a:r>
              <a:rPr lang="cs-CZ" dirty="0"/>
              <a:t> + </a:t>
            </a:r>
            <a:r>
              <a:rPr lang="cs-CZ" dirty="0" err="1"/>
              <a:t>javascript</a:t>
            </a:r>
            <a:endParaRPr lang="cs-CZ" dirty="0"/>
          </a:p>
          <a:p>
            <a:r>
              <a:rPr lang="cs-CZ" dirty="0"/>
              <a:t>Databáze – </a:t>
            </a:r>
            <a:r>
              <a:rPr lang="cs-CZ" dirty="0" err="1"/>
              <a:t>PostgreSQL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 descr="Obsah obrázku Grafika, design, logo, Písmo&#10;&#10;Popis byl vytvořen automaticky">
            <a:extLst>
              <a:ext uri="{FF2B5EF4-FFF2-40B4-BE49-F238E27FC236}">
                <a16:creationId xmlns:a16="http://schemas.microsoft.com/office/drawing/2014/main" id="{9968D703-7B85-2058-084B-8C9829D2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72" y="-102065"/>
            <a:ext cx="4678680" cy="2336031"/>
          </a:xfrm>
          <a:prstGeom prst="rect">
            <a:avLst/>
          </a:prstGeom>
          <a:noFill/>
        </p:spPr>
      </p:pic>
      <p:pic>
        <p:nvPicPr>
          <p:cNvPr id="6" name="Obrázek 5" descr="Obsah obrázku Grafika, Písmo, klipart, symbol&#10;&#10;Popis byl vytvořen automaticky">
            <a:extLst>
              <a:ext uri="{FF2B5EF4-FFF2-40B4-BE49-F238E27FC236}">
                <a16:creationId xmlns:a16="http://schemas.microsoft.com/office/drawing/2014/main" id="{D16095F6-E430-CA1A-C1DD-33A5A4113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458" y="3840044"/>
            <a:ext cx="2332708" cy="2336919"/>
          </a:xfrm>
          <a:prstGeom prst="rect">
            <a:avLst/>
          </a:prstGeom>
        </p:spPr>
      </p:pic>
      <p:pic>
        <p:nvPicPr>
          <p:cNvPr id="8" name="Obrázek 7" descr="Obsah obrázku snímek obrazovky, text, Písmo, Grafika&#10;&#10;Popis byl vytvořen automaticky">
            <a:extLst>
              <a:ext uri="{FF2B5EF4-FFF2-40B4-BE49-F238E27FC236}">
                <a16:creationId xmlns:a16="http://schemas.microsoft.com/office/drawing/2014/main" id="{0018501C-8D00-874A-644E-430E2A481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163" y="1658002"/>
            <a:ext cx="2711298" cy="27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38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B3140E-4ADB-18D8-2019-EF368D4B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aplikace</a:t>
            </a:r>
          </a:p>
        </p:txBody>
      </p:sp>
      <p:pic>
        <p:nvPicPr>
          <p:cNvPr id="7" name="Obrázek 6" descr="Obsah obrázku text, snímek obrazovky, Písmo, design&#10;&#10;Popis byl vytvořen automaticky">
            <a:extLst>
              <a:ext uri="{FF2B5EF4-FFF2-40B4-BE49-F238E27FC236}">
                <a16:creationId xmlns:a16="http://schemas.microsoft.com/office/drawing/2014/main" id="{8E84ADB9-64AD-FB7D-E799-45E0518AE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818" y="161720"/>
            <a:ext cx="1240602" cy="626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6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FC2C01-C470-E5B8-B169-21531FCF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81037"/>
            <a:ext cx="9393025" cy="1175767"/>
          </a:xfrm>
        </p:spPr>
        <p:txBody>
          <a:bodyPr anchor="ctr">
            <a:normAutofit/>
          </a:bodyPr>
          <a:lstStyle/>
          <a:p>
            <a:r>
              <a:rPr lang="cs-CZ" dirty="0"/>
              <a:t>SWOT analýza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1647B60-A54F-95CF-3F64-C0E71FC6B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104"/>
            <a:ext cx="10515600" cy="4127373"/>
          </a:xfrm>
          <a:noFill/>
        </p:spPr>
      </p:pic>
    </p:spTree>
    <p:extLst>
      <p:ext uri="{BB962C8B-B14F-4D97-AF65-F5344CB8AC3E}">
        <p14:creationId xmlns:p14="http://schemas.microsoft.com/office/powerpoint/2010/main" val="369092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964AF3-337A-0C1C-AA4E-955D62674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81037"/>
            <a:ext cx="9393025" cy="1175767"/>
          </a:xfrm>
        </p:spPr>
        <p:txBody>
          <a:bodyPr anchor="ctr">
            <a:normAutofit/>
          </a:bodyPr>
          <a:lstStyle/>
          <a:p>
            <a:r>
              <a:rPr lang="cs-CZ" dirty="0"/>
              <a:t>UML diagramy – Use case</a:t>
            </a:r>
          </a:p>
        </p:txBody>
      </p:sp>
      <p:pic>
        <p:nvPicPr>
          <p:cNvPr id="5" name="Zástupný obsah 4" descr="Obsah obrázku diagram, řada/pruh, text, vzor&#10;&#10;Popis byl vytvořen automaticky">
            <a:extLst>
              <a:ext uri="{FF2B5EF4-FFF2-40B4-BE49-F238E27FC236}">
                <a16:creationId xmlns:a16="http://schemas.microsoft.com/office/drawing/2014/main" id="{F9A0C3B6-1ABF-6D6C-3E65-E3D444BA2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655" y="1765333"/>
            <a:ext cx="5340690" cy="4822177"/>
          </a:xfrm>
          <a:noFill/>
        </p:spPr>
      </p:pic>
    </p:spTree>
    <p:extLst>
      <p:ext uri="{BB962C8B-B14F-4D97-AF65-F5344CB8AC3E}">
        <p14:creationId xmlns:p14="http://schemas.microsoft.com/office/powerpoint/2010/main" val="2901817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39C646-6925-348C-D307-7A533E7E5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922" y="681037"/>
            <a:ext cx="9411878" cy="1119205"/>
          </a:xfrm>
        </p:spPr>
        <p:txBody>
          <a:bodyPr anchor="ctr">
            <a:normAutofit/>
          </a:bodyPr>
          <a:lstStyle/>
          <a:p>
            <a:r>
              <a:rPr lang="cs-CZ" sz="4100"/>
              <a:t>UML diagramy – Sekvenční diagramy</a:t>
            </a:r>
          </a:p>
        </p:txBody>
      </p:sp>
      <p:pic>
        <p:nvPicPr>
          <p:cNvPr id="7" name="Obrázek 6" descr="Obsah obrázku text, snímek obrazovky, diagram, řada/pruh&#10;&#10;Popis byl vytvořen automaticky">
            <a:extLst>
              <a:ext uri="{FF2B5EF4-FFF2-40B4-BE49-F238E27FC236}">
                <a16:creationId xmlns:a16="http://schemas.microsoft.com/office/drawing/2014/main" id="{9DFE9F83-EB0D-64A4-7BBA-68A510F69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" r="-2" b="27047"/>
          <a:stretch/>
        </p:blipFill>
        <p:spPr>
          <a:xfrm>
            <a:off x="838200" y="1979630"/>
            <a:ext cx="5181600" cy="4197333"/>
          </a:xfrm>
          <a:prstGeom prst="rect">
            <a:avLst/>
          </a:prstGeom>
          <a:noFill/>
        </p:spPr>
      </p:pic>
      <p:pic>
        <p:nvPicPr>
          <p:cNvPr id="5" name="Zástupný obsah 4" descr="Obsah obrázku text, diagram, Paralelní, řada/pruh&#10;&#10;Popis byl vytvořen automaticky">
            <a:extLst>
              <a:ext uri="{FF2B5EF4-FFF2-40B4-BE49-F238E27FC236}">
                <a16:creationId xmlns:a16="http://schemas.microsoft.com/office/drawing/2014/main" id="{EB0BDDD6-0F74-0739-73BC-6D5557FD4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" r="-2" b="23692"/>
          <a:stretch/>
        </p:blipFill>
        <p:spPr>
          <a:xfrm>
            <a:off x="6172200" y="1979629"/>
            <a:ext cx="5181600" cy="4197333"/>
          </a:xfrm>
          <a:noFill/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9CEFF001-329B-A1DF-CC16-946C77C6D3ED}"/>
              </a:ext>
            </a:extLst>
          </p:cNvPr>
          <p:cNvSpPr txBox="1"/>
          <p:nvPr/>
        </p:nvSpPr>
        <p:spPr>
          <a:xfrm>
            <a:off x="2463282" y="2427498"/>
            <a:ext cx="1144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Analytický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DD17C1D-6917-B2DF-32B4-E40B06C7623C}"/>
              </a:ext>
            </a:extLst>
          </p:cNvPr>
          <p:cNvSpPr txBox="1"/>
          <p:nvPr/>
        </p:nvSpPr>
        <p:spPr>
          <a:xfrm>
            <a:off x="8453535" y="2429037"/>
            <a:ext cx="107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Návrhový</a:t>
            </a:r>
          </a:p>
        </p:txBody>
      </p:sp>
    </p:spTree>
    <p:extLst>
      <p:ext uri="{BB962C8B-B14F-4D97-AF65-F5344CB8AC3E}">
        <p14:creationId xmlns:p14="http://schemas.microsoft.com/office/powerpoint/2010/main" val="2139628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AD569-1753-18ED-935C-70871291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775" y="681037"/>
            <a:ext cx="9393025" cy="1175767"/>
          </a:xfrm>
        </p:spPr>
        <p:txBody>
          <a:bodyPr anchor="ctr">
            <a:normAutofit/>
          </a:bodyPr>
          <a:lstStyle/>
          <a:p>
            <a:r>
              <a:rPr lang="cs-CZ" dirty="0"/>
              <a:t>UML diagramy – </a:t>
            </a:r>
            <a:r>
              <a:rPr lang="cs-CZ" dirty="0" err="1"/>
              <a:t>Class</a:t>
            </a:r>
            <a:r>
              <a:rPr lang="cs-CZ" dirty="0"/>
              <a:t> diagram</a:t>
            </a:r>
          </a:p>
        </p:txBody>
      </p:sp>
      <p:pic>
        <p:nvPicPr>
          <p:cNvPr id="7" name="Obrázek 6" descr="Obsah obrázku snímek obrazovky, černá, design&#10;&#10;Popis byl vytvořen automaticky">
            <a:extLst>
              <a:ext uri="{FF2B5EF4-FFF2-40B4-BE49-F238E27FC236}">
                <a16:creationId xmlns:a16="http://schemas.microsoft.com/office/drawing/2014/main" id="{F9408AFF-9B0C-12FE-33B8-530078BC7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46" y="1730703"/>
            <a:ext cx="4132707" cy="48194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487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D0F414-2CC8-7858-250F-89097DB1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EPC diagram – login()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842A976-176B-D69D-6BF4-14AD2289B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9" y="2269224"/>
            <a:ext cx="10927702" cy="3062999"/>
          </a:xfrm>
        </p:spPr>
      </p:pic>
    </p:spTree>
    <p:extLst>
      <p:ext uri="{BB962C8B-B14F-4D97-AF65-F5344CB8AC3E}">
        <p14:creationId xmlns:p14="http://schemas.microsoft.com/office/powerpoint/2010/main" val="56961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91B83F-30A7-9CDB-6523-F128CD0C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9E7BC5A-45EB-8646-1206-094E13A429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9806" y="145989"/>
            <a:ext cx="5973994" cy="2245862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8B72813-E958-2DE1-8EC1-F635B4ED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0" y="2483153"/>
            <a:ext cx="11318240" cy="35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6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143A9B63-4A59-4D18-BE2D-0B03BC575D32}" vid="{FBB269DE-D531-4CA5-AED8-79D482004F0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prf_cz</Template>
  <TotalTime>346</TotalTime>
  <Words>63</Words>
  <Application>Microsoft Office PowerPoint</Application>
  <PresentationFormat>Širokoúhlá obrazovka</PresentationFormat>
  <Paragraphs>17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Motiv Office</vt:lpstr>
      <vt:lpstr>SWI_PROJECT</vt:lpstr>
      <vt:lpstr>Základní popis aplikace</vt:lpstr>
      <vt:lpstr>Architektura aplikace</vt:lpstr>
      <vt:lpstr>SWOT analýza</vt:lpstr>
      <vt:lpstr>UML diagramy – Use case</vt:lpstr>
      <vt:lpstr>UML diagramy – Sekvenční diagramy</vt:lpstr>
      <vt:lpstr>UML diagramy – Class diagram</vt:lpstr>
      <vt:lpstr>EPC diagram – login()</vt:lpstr>
      <vt:lpstr>Unit testy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Varga David</dc:creator>
  <cp:lastModifiedBy>Varga David</cp:lastModifiedBy>
  <cp:revision>1</cp:revision>
  <dcterms:created xsi:type="dcterms:W3CDTF">2024-03-30T11:02:26Z</dcterms:created>
  <dcterms:modified xsi:type="dcterms:W3CDTF">2024-05-09T20:27:00Z</dcterms:modified>
</cp:coreProperties>
</file>