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57" r:id="rId4"/>
    <p:sldId id="259" r:id="rId5"/>
    <p:sldId id="339" r:id="rId6"/>
    <p:sldId id="304" r:id="rId7"/>
    <p:sldId id="340" r:id="rId8"/>
    <p:sldId id="341" r:id="rId9"/>
    <p:sldId id="342" r:id="rId10"/>
    <p:sldId id="34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ED7D31"/>
    <a:srgbClr val="000000"/>
    <a:srgbClr val="EAEFF7"/>
    <a:srgbClr val="990000"/>
    <a:srgbClr val="F1574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1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1053" y="1352937"/>
            <a:ext cx="1053426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FCFA-D1F3-43FC-AE29-526F40D46AA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42D6-3017-45C6-B81C-63D9DA5C226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0"/>
            <a:ext cx="3581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581400" y="0"/>
            <a:ext cx="3581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62800" y="0"/>
            <a:ext cx="293292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0095722" y="0"/>
            <a:ext cx="20962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6858000"/>
            <a:ext cx="35814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581400" y="6858000"/>
            <a:ext cx="35814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162800" y="6858000"/>
            <a:ext cx="293292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095722" y="6858000"/>
            <a:ext cx="209627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2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3451" y="2952009"/>
            <a:ext cx="9738360" cy="1645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Course: </a:t>
            </a:r>
            <a:r>
              <a:rPr lang="en-US" dirty="0" smtClean="0"/>
              <a:t>Java programming </a:t>
            </a:r>
            <a:r>
              <a:rPr lang="en-US" dirty="0" err="1" smtClean="0"/>
              <a:t>i</a:t>
            </a:r>
            <a:endParaRPr lang="en-US" dirty="0"/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	</a:t>
            </a: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Mr. Chenda </a:t>
            </a:r>
            <a:r>
              <a:rPr lang="en-US" sz="1800" dirty="0" smtClean="0">
                <a:latin typeface="Arial Narrow" panose="020B0606020202030204" pitchFamily="34" charset="0"/>
              </a:rPr>
              <a:t>Sovisal</a:t>
            </a:r>
          </a:p>
          <a:p>
            <a:r>
              <a:rPr lang="en-US" sz="1800" dirty="0" smtClean="0">
                <a:latin typeface="Arial Narrow" panose="020B0606020202030204" pitchFamily="34" charset="0"/>
              </a:rPr>
              <a:t>Phone: 092834989</a:t>
            </a:r>
          </a:p>
          <a:p>
            <a:r>
              <a:rPr lang="en-US" sz="1800" dirty="0" smtClean="0">
                <a:latin typeface="Arial Narrow" panose="020B0606020202030204" pitchFamily="34" charset="0"/>
              </a:rPr>
              <a:t>Email: chendasovisal@gmail.com</a:t>
            </a:r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1800" dirty="0">
                <a:latin typeface="Arial Narrow" panose="020B0606020202030204" pitchFamily="34" charset="0"/>
              </a:rPr>
              <a:t>	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A4C1-976E-4F7F-9A16-E60E0A0C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1" y="92060"/>
            <a:ext cx="2552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Study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Java Download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https://www.oracle.com/java/technologies/downloads/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Java </a:t>
            </a:r>
            <a:r>
              <a:rPr lang="en-US" sz="2400" dirty="0"/>
              <a:t>IDE </a:t>
            </a:r>
            <a:r>
              <a:rPr lang="en-US" sz="2400" dirty="0" smtClean="0"/>
              <a:t>(</a:t>
            </a:r>
            <a:r>
              <a:rPr lang="en-US" sz="2400" dirty="0"/>
              <a:t>E</a:t>
            </a:r>
            <a:r>
              <a:rPr lang="en-US" sz="2400" dirty="0" smtClean="0"/>
              <a:t>clipse)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https://www.eclipse.org/downloads/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84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dirty="0"/>
              <a:t>The End of Chapter </a:t>
            </a:r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^^</a:t>
            </a:r>
          </a:p>
        </p:txBody>
      </p:sp>
    </p:spTree>
    <p:extLst>
      <p:ext uri="{BB962C8B-B14F-4D97-AF65-F5344CB8AC3E}">
        <p14:creationId xmlns:p14="http://schemas.microsoft.com/office/powerpoint/2010/main" val="302363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sz="6000" dirty="0" smtClean="0">
                <a:latin typeface="Khmer OS Battambang" pitchFamily="2" charset="0"/>
                <a:cs typeface="Khmer OS Battambang" pitchFamily="2" charset="0"/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0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 smtClean="0"/>
              <a:t>Self-Introduction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 smtClean="0"/>
              <a:t>Class Assessment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 smtClean="0"/>
              <a:t>Course Outline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Clr>
                <a:schemeClr val="accent2"/>
              </a:buClr>
              <a:buFont typeface="+mj-lt"/>
              <a:buAutoNum type="romanUcPeriod"/>
            </a:pPr>
            <a:r>
              <a:rPr lang="en-US" sz="2000" dirty="0" smtClean="0"/>
              <a:t>Study materials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3" y="1690688"/>
            <a:ext cx="2292998" cy="31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278" y="0"/>
            <a:ext cx="12284278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Self-Introduction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Self-Introduction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Your name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Where are you from?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Only student or part-timer? If part-timer, talk about your job.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What have you known about java? What is your expectation in this course?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99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099722" cy="6857999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Class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3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Class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4859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Your score will divide into two part: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Final / Semester Exam: 60 marks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Class assessment: 40 marks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Class Assessment includes: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Attendance: 10 marks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You have 30 sessions for this course, which means </a:t>
            </a:r>
            <a:r>
              <a:rPr lang="en-US" sz="1600" b="1" dirty="0">
                <a:solidFill>
                  <a:srgbClr val="FF0000"/>
                </a:solidFill>
              </a:rPr>
              <a:t>NO MORE absent than 15 times</a:t>
            </a:r>
            <a:r>
              <a:rPr lang="en-US" sz="160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2 </a:t>
            </a:r>
            <a:r>
              <a:rPr lang="en-US" sz="1600" dirty="0"/>
              <a:t>leaves count as 1 absence.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Tasks / Homework: 5 marks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Mid-term Exam: 10 marks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Assignment: 15 marks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4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099722" cy="6857999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Course Outlines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099722" cy="6857999"/>
          </a:xfrm>
        </p:spPr>
        <p:txBody>
          <a:bodyPr anchor="ctr">
            <a:normAutofit/>
          </a:bodyPr>
          <a:lstStyle/>
          <a:p>
            <a:r>
              <a:rPr lang="en-US" dirty="0"/>
              <a:t>Study </a:t>
            </a:r>
            <a:r>
              <a:rPr lang="en-US" dirty="0" smtClean="0"/>
              <a:t>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169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Gill Sans MT</vt:lpstr>
      <vt:lpstr>Khmer OS Battambang</vt:lpstr>
      <vt:lpstr>Wingdings</vt:lpstr>
      <vt:lpstr>Office Theme</vt:lpstr>
      <vt:lpstr>PowerPoint Presentation</vt:lpstr>
      <vt:lpstr>Introduction</vt:lpstr>
      <vt:lpstr>Agenda</vt:lpstr>
      <vt:lpstr>Self-Introduction</vt:lpstr>
      <vt:lpstr>I. Self-Introduction</vt:lpstr>
      <vt:lpstr>Class Assessment</vt:lpstr>
      <vt:lpstr>II. Class Assessment</vt:lpstr>
      <vt:lpstr>Course Outlines</vt:lpstr>
      <vt:lpstr>Study Materials</vt:lpstr>
      <vt:lpstr>IV. Study Materials</vt:lpstr>
      <vt:lpstr>The End of Chapter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LEC</cp:lastModifiedBy>
  <cp:revision>89</cp:revision>
  <dcterms:created xsi:type="dcterms:W3CDTF">2019-05-26T09:05:26Z</dcterms:created>
  <dcterms:modified xsi:type="dcterms:W3CDTF">2021-10-18T08:14:21Z</dcterms:modified>
</cp:coreProperties>
</file>