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Chapter III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78669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929"/>
            <a:ext cx="8596668" cy="1320800"/>
          </a:xfrm>
        </p:spPr>
        <p:txBody>
          <a:bodyPr/>
          <a:lstStyle/>
          <a:p>
            <a:r>
              <a:rPr lang="en-US" dirty="0"/>
              <a:t>6. Function call by value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36" y="752475"/>
            <a:ext cx="7803565" cy="61055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688" y="217657"/>
            <a:ext cx="4992949" cy="18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1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7. Function call by reference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98" y="742950"/>
            <a:ext cx="7776042" cy="61150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14" y="325195"/>
            <a:ext cx="494626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5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8. Recursive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88489"/>
            <a:ext cx="8596668" cy="61695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មួយដែលមា​នការហៅខ្លួនឯងមកប្រើដោយផ្ទាល់ ឬដោយប្រយោលហៅថា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recursive function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។​ លើសពីនេះ នៅក្នុងតួខ្លួននៃ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ត្រូវមានលក្ខខណ្ឌបញ្ចប់មួយដែលមិនមែនជា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recursive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sz="24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60" y="1943590"/>
            <a:ext cx="6755803" cy="494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4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73" y="220533"/>
            <a:ext cx="8596668" cy="5025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9. External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23042"/>
            <a:ext cx="8596668" cy="613495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keyword “extern”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ប្រើសំរាប់ដាក់ពីមុខអញ្ញាត ឬ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មួយដើម្បីបញ្ជាក់ប្រាប់ អោយដឹងថា អញ្ញាតនោះបានកំនត់នៅខាងក្រៅ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file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កំពុងប្រើ ក៏ប៉ុន្តែវាត្រូវបានប្រើក្នុង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file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នេះ។</a:t>
            </a:r>
          </a:p>
          <a:p>
            <a:pPr marL="0" indent="0">
              <a:buNone/>
            </a:pP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Syntax:</a:t>
            </a:r>
          </a:p>
          <a:p>
            <a:pPr marL="0" indent="0">
              <a:buNone/>
            </a:pP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	extern 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datatype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var1, var2,…,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varN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439" y="3695984"/>
            <a:ext cx="7471745" cy="2502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9994"/>
            <a:ext cx="4528969" cy="352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4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80" y="128243"/>
            <a:ext cx="8596668" cy="67056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10. Overload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691" y="798804"/>
            <a:ext cx="8596668" cy="132655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នៅក្នុង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C++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កាលណាវាមាន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functions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ដែលមានឈ្មោះដូចគ្នាចាប់ពី ២ ឡើងទៅ ហើយខុសគ្នាដោយចំនួន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parameter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ឬ ប្រភេទទិន្នន័យរបស់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parameter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និងស្ថិតនៅ ក្នុង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scope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តែមួយ នោះគេហៅថា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overload function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sz="24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9" y="2125362"/>
            <a:ext cx="4297456" cy="4125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21" y="2166097"/>
            <a:ext cx="5067801" cy="404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4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លំហាត់អនុវត្តន៍</a:t>
            </a:r>
            <a:endParaRPr lang="en-US" sz="24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83" y="822291"/>
            <a:ext cx="6628692" cy="603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3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Cont’d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51108"/>
            <a:ext cx="5498855" cy="63068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244" y="914679"/>
            <a:ext cx="7291821" cy="17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4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Cont’d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74" y="903590"/>
            <a:ext cx="6493825" cy="5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0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8596668" cy="121561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ចូរសរសេរកម្មវិធីមួយដើម្បី​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random number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ពី​ ១ ដល់ ៦ ដោយប្រើ ៦០០០ រង្វិលជុំ រួចហើយរាប់ចំនួន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random number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និមួយៗ បន្ទាប់មកបង្ហាញលើអេក្រង់។</a:t>
            </a:r>
            <a:endParaRPr lang="en-US" sz="24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3"/>
          <a:stretch/>
        </p:blipFill>
        <p:spPr>
          <a:xfrm>
            <a:off x="0" y="871370"/>
            <a:ext cx="5048966" cy="5755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890" y="1312433"/>
            <a:ext cx="6465109" cy="458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0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0" y="189470"/>
            <a:ext cx="8596668" cy="63843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1.</a:t>
            </a:r>
            <a:r>
              <a:rPr lang="en-US" dirty="0"/>
              <a:t>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សេចក្តីផ្តើម</a:t>
            </a:r>
            <a:endParaRPr lang="en-US" sz="24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199" y="827902"/>
            <a:ext cx="8596668" cy="651201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dirty="0"/>
              <a:t>	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sz="26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បញ្ហាសាំញ៉ាំមួយត្រូវបំបែកជា </a:t>
            </a: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Modules </a:t>
            </a:r>
            <a:r>
              <a:rPr lang="km-KH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តូចៗដើម្បីងាយស្រួលគ្រប់គ្រង ត្រូវបានគេ ហៅថា </a:t>
            </a: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</a:t>
            </a:r>
            <a:r>
              <a:rPr lang="km-KH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</a:t>
            </a: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 </a:t>
            </a:r>
            <a:r>
              <a:rPr lang="km-KH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មានសារៈសំខាន់ដល់ការអាន សរសេរ កែតំរូវ ឬកែប្រែ កម្មវិធីសាំញ៉ាំ។ វាអាចធ្វើការបានយ៉ាងងាយជាមួយកម្មវិធីចំបង </a:t>
            </a: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(main program)</a:t>
            </a:r>
            <a:r>
              <a:rPr lang="km-KH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	នៅក្នុង </a:t>
            </a: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C++ main() </a:t>
            </a:r>
            <a:r>
              <a:rPr lang="km-KH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ខ្លួនវាក៏ជា </a:t>
            </a: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 </a:t>
            </a:r>
            <a:r>
              <a:rPr lang="km-KH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មួយដែរ ហើយអាចបង្កអោយ </a:t>
            </a: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Functions </a:t>
            </a:r>
            <a:r>
              <a:rPr lang="km-KH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ដទៃទៀតដំណើរការងារផ្សេងៗគ្នាបាន។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	សារៈសំខាន់នៃការប្រើ </a:t>
            </a: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 </a:t>
            </a:r>
            <a:r>
              <a:rPr lang="km-KH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គឺៈ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ផ្តល់លក្ខណៈងាយស្រួលដល់ការសរសេរ </a:t>
            </a: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</a:t>
            </a:r>
            <a:r>
              <a:rPr lang="km-KH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 តូចៗបានត្រឹមត្រូវ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ផ្តល់ភាពងាយស្រួលក្នុងការអាន សរសេរ និង កែតំរូវ </a:t>
            </a: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វាអាចហៅមកប្រើពេលណាក៏បាន</a:t>
            </a:r>
            <a:endParaRPr lang="en-US" sz="96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4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059" y="-19124"/>
            <a:ext cx="8596668" cy="5257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2.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និយមន័យ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20" y="358346"/>
            <a:ext cx="8596668" cy="666029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 </a:t>
            </a:r>
            <a:r>
              <a:rPr lang="km-KH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គឺជាសំណុំនៃឃ្លាដែលត្រូវធ្វើការប្រតិបត្តិលើការងារមួយនៅពេលហៅវា មកប្រើតាមរយៈឈ្មោះរបស់វានៅត្រង់ចំនុចណាមួយនៃកម្មវិធី។</a:t>
            </a:r>
          </a:p>
          <a:p>
            <a:pPr marL="0" indent="0">
              <a:buNone/>
            </a:pPr>
            <a:r>
              <a:rPr lang="km-KH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Syntax:</a:t>
            </a:r>
          </a:p>
          <a:p>
            <a:pPr marL="0" indent="0">
              <a:buNone/>
            </a:pP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		</a:t>
            </a:r>
            <a:r>
              <a:rPr lang="en-US" sz="96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return_type</a:t>
            </a: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sz="96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function_name</a:t>
            </a: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 (parameter_list)</a:t>
            </a:r>
          </a:p>
          <a:p>
            <a:pPr marL="0" indent="0">
              <a:buNone/>
            </a:pP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		{</a:t>
            </a:r>
          </a:p>
          <a:p>
            <a:pPr marL="0" indent="0">
              <a:buNone/>
            </a:pP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			body of the function</a:t>
            </a:r>
          </a:p>
          <a:p>
            <a:pPr marL="0" indent="0">
              <a:buNone/>
            </a:pP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		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96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return_type</a:t>
            </a: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: </a:t>
            </a:r>
            <a:r>
              <a:rPr lang="km-KH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គឺជាប្រភេទទិន្នន័យត្រូវគ្នានឹងតំលៃដែលអោយដោយ </a:t>
            </a: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96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function_name</a:t>
            </a: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: </a:t>
            </a:r>
            <a:r>
              <a:rPr lang="km-KH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គឺជាឈ្មោះដែលប្រើសំរាប់ហៅ </a:t>
            </a: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 </a:t>
            </a:r>
            <a:r>
              <a:rPr lang="km-KH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នោះមកប្រើ</a:t>
            </a: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		</a:t>
            </a:r>
            <a:endParaRPr lang="km-KH" sz="96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parameter_list: </a:t>
            </a:r>
            <a:r>
              <a:rPr lang="km-KH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អាចមានចំនួនមិនកំនត់ ហើយ </a:t>
            </a: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parameter </a:t>
            </a:r>
            <a:r>
              <a:rPr lang="km-KH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និមួយៗត្រូវមាន ប្រភេទទិន្នន័យដោយខ្លួនពីគ្នា ហើយវាធ្វើសកម្មភាពដូចអញ្ញាតផ្សេងទៀតដែរ</a:t>
            </a:r>
            <a:r>
              <a:rPr lang="en-US" sz="96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073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Max(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result;</a:t>
            </a:r>
          </a:p>
          <a:p>
            <a:pPr marL="0" indent="0">
              <a:buNone/>
            </a:pPr>
            <a:r>
              <a:rPr lang="en-US" dirty="0"/>
              <a:t>		if (x&gt;=y)</a:t>
            </a:r>
          </a:p>
          <a:p>
            <a:pPr marL="0" indent="0">
              <a:buNone/>
            </a:pPr>
            <a:r>
              <a:rPr lang="en-US" dirty="0"/>
              <a:t>			result=x;</a:t>
            </a:r>
          </a:p>
          <a:p>
            <a:pPr marL="0" indent="0">
              <a:buNone/>
            </a:pPr>
            <a:r>
              <a:rPr lang="en-US" dirty="0"/>
              <a:t>		else</a:t>
            </a:r>
          </a:p>
          <a:p>
            <a:pPr marL="0" indent="0">
              <a:buNone/>
            </a:pPr>
            <a:r>
              <a:rPr lang="en-US" dirty="0"/>
              <a:t>			result=y;</a:t>
            </a:r>
          </a:p>
          <a:p>
            <a:pPr marL="0" indent="0">
              <a:buNone/>
            </a:pPr>
            <a:r>
              <a:rPr lang="en-US" dirty="0"/>
              <a:t>		return result;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6665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56" y="177114"/>
            <a:ext cx="8596668" cy="428368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3.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ការប្រកាស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0918"/>
            <a:ext cx="8596668" cy="55670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Syntax:</a:t>
            </a:r>
          </a:p>
          <a:p>
            <a:pPr marL="0" indent="0">
              <a:buNone/>
            </a:pP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	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return_type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function_name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(parameter_list);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return_type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: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មានដូចជា 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int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, float, char, double, long, void,…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function_name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: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ជាឈ្មោះណាមួយដែលត្រូវទៅតាមក្បួនច្បាប់របស់អញ្ញាត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Example:</a:t>
            </a:r>
          </a:p>
          <a:p>
            <a:pPr marL="0" indent="0">
              <a:buNone/>
            </a:pP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	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int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Max(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int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x, 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int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y);</a:t>
            </a:r>
          </a:p>
          <a:p>
            <a:pPr marL="0" indent="0">
              <a:buNone/>
            </a:pP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	float Average(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int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n);</a:t>
            </a:r>
          </a:p>
          <a:p>
            <a:pPr marL="0" indent="0">
              <a:buNone/>
            </a:pP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	char 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str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	void display();</a:t>
            </a:r>
          </a:p>
        </p:txBody>
      </p:sp>
    </p:spTree>
    <p:extLst>
      <p:ext uri="{BB962C8B-B14F-4D97-AF65-F5344CB8AC3E}">
        <p14:creationId xmlns:p14="http://schemas.microsoft.com/office/powerpoint/2010/main" val="166617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4.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ហៅ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function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​មកប្រើ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0160"/>
            <a:ext cx="8596668" cy="55778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Example: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ឧទាហរណ៏ខាងក្រោមបកស្រាយពីការហៅ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Function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មកប្រើ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78" y="2188051"/>
            <a:ext cx="5228571" cy="3428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74" y="2478526"/>
            <a:ext cx="3295238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4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983" y="44227"/>
            <a:ext cx="8596668" cy="660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5.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ប្រភេទ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17839"/>
            <a:ext cx="8596668" cy="62401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ដែលបង្កើតឡើងដោយអ្នកប្រើប្រាស់ត្រូវបានចែកជាបីប្រភេទដូចខាងក្រោមៈ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24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ប្រភេទទី១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: Function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មួយបង្កឡើងដោយគ្មានការបញ្ជូនតំលៃ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formal argument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ណាសោះ តាមរយៈផ្នែកណាមួយនៃកម្មវិធី ហើយ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ពុំមានការអោយតំលៃ ក្នុងពេលហៅមកប្រើ</a:t>
            </a:r>
            <a:endParaRPr lang="en-US" sz="24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"/>
          <a:stretch/>
        </p:blipFill>
        <p:spPr>
          <a:xfrm>
            <a:off x="1187580" y="3775934"/>
            <a:ext cx="4481836" cy="308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20" y="3797450"/>
            <a:ext cx="4460778" cy="25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8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20762"/>
            <a:ext cx="8596668" cy="61372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24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ប្រភេទទី២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: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មួយបង្កឡើងដោយមានការបញ្ជូនតំលៃតាម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formal argument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នៅពេលដែលផ្នែកណាមួយនៃកម្មវិធីបានហៅមកប្រើ ក៏ប៉ុន្តែពុំមានការ អោយតំលៃទៅអ្នកហៅមកប្រើឡើយ។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16" y="3176494"/>
            <a:ext cx="5732947" cy="36815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104" y="3176494"/>
            <a:ext cx="6500058" cy="19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8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687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88832"/>
            <a:ext cx="8596668" cy="61802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ប្រភេទទី៣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: Function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មួយបង្កឡើងដោយមានការបញ្ជូនតំលៃតាម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formal arguments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នៅពេលដែលផ្នែកណាមួយនៃកម្មវិធីហៅមកប្រើ ហើយវានឹងអោយ ​​​    តំលៃមួយទៅកាន់អ្នកហៅប្រើនោះវិញ។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23" y="2798632"/>
            <a:ext cx="6800000" cy="45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34" y="3355775"/>
            <a:ext cx="2942857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925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607</TotalTime>
  <Words>160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DaunPenh</vt:lpstr>
      <vt:lpstr>Khmer OS</vt:lpstr>
      <vt:lpstr>Khmer OS System</vt:lpstr>
      <vt:lpstr>Trebuchet MS</vt:lpstr>
      <vt:lpstr>Wingdings</vt:lpstr>
      <vt:lpstr>Wingdings 3</vt:lpstr>
      <vt:lpstr>Facet</vt:lpstr>
      <vt:lpstr>Chapter III Function</vt:lpstr>
      <vt:lpstr>1. សេចក្តីផ្តើម</vt:lpstr>
      <vt:lpstr>2. និយមន័យ Function</vt:lpstr>
      <vt:lpstr>Cont’d</vt:lpstr>
      <vt:lpstr>3. ការប្រកាស Function</vt:lpstr>
      <vt:lpstr>4. ហៅ function ​មកប្រើ</vt:lpstr>
      <vt:lpstr>5. ប្រភេទ Function</vt:lpstr>
      <vt:lpstr>Cont’d</vt:lpstr>
      <vt:lpstr>Cont’d</vt:lpstr>
      <vt:lpstr>6. Function call by value</vt:lpstr>
      <vt:lpstr>7. Function call by reference</vt:lpstr>
      <vt:lpstr>8. Recursive function</vt:lpstr>
      <vt:lpstr>9. External variable</vt:lpstr>
      <vt:lpstr>10. Overload function</vt:lpstr>
      <vt:lpstr>លំហាត់អនុវត្តន៍</vt:lpstr>
      <vt:lpstr>Cont’d</vt:lpstr>
      <vt:lpstr>Cont’d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III Function</dc:title>
  <dc:creator>Var Sovanndara</dc:creator>
  <cp:lastModifiedBy>Vanndy</cp:lastModifiedBy>
  <cp:revision>33</cp:revision>
  <dcterms:created xsi:type="dcterms:W3CDTF">2013-09-06T06:39:11Z</dcterms:created>
  <dcterms:modified xsi:type="dcterms:W3CDTF">2021-01-10T23:53:39Z</dcterms:modified>
</cp:coreProperties>
</file>