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7AD4-63E3-4EB2-B0C0-EC854ACAD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187221"/>
          </a:xfrm>
        </p:spPr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A611-3D8C-46AA-8E65-49EE845DC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199"/>
            <a:ext cx="10031506" cy="1466925"/>
          </a:xfrm>
        </p:spPr>
        <p:txBody>
          <a:bodyPr>
            <a:normAutofit/>
          </a:bodyPr>
          <a:lstStyle/>
          <a:p>
            <a:r>
              <a:rPr lang="en-US" sz="4400" dirty="0"/>
              <a:t>ADVANCE 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279787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782-4EB1-4EB9-ADED-EEB3F3FE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/>
          <a:lstStyle/>
          <a:p>
            <a:r>
              <a:rPr lang="en-US" dirty="0"/>
              <a:t>8.3.4 alter table – adding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778F-10AC-4220-84FF-44F5087A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38747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Constraints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ក៏អាចត្រូវបានបន្ថែមទៅក្នុងតារាងដែលបានបង្កើតរួចហើយ។ ដើម្បីបន្ថែម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Constraints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ទៅក្នុងតារាងដែលមានស្រាប់យើងត្រូវអនុវត្តតាមទម្រង់ដូចខាងក្រោម។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>
                <a:cs typeface="Khmer OS System" panose="02000500000000020004" pitchFamily="2" charset="0"/>
              </a:rPr>
              <a:t>Syntax Add Constraints:</a:t>
            </a:r>
            <a:endParaRPr lang="en-US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cs typeface="Khmer OS System" panose="02000500000000020004" pitchFamily="2" charset="0"/>
              </a:rPr>
              <a:t>		</a:t>
            </a:r>
            <a:r>
              <a:rPr lang="en-US" dirty="0"/>
              <a:t>ALTER TABLE </a:t>
            </a:r>
            <a:r>
              <a:rPr lang="en-US" dirty="0" err="1"/>
              <a:t>Tablename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ADD CONSTRAINT </a:t>
            </a:r>
            <a:r>
              <a:rPr lang="en-US" dirty="0" err="1"/>
              <a:t>ColumnConstraint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76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C6CB-5296-4D90-B208-28E1A45D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EBDD-6789-4D15-920C-59BACF71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19744"/>
          </a:xfrm>
        </p:spPr>
        <p:txBody>
          <a:bodyPr/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១. ចូរបន្ថែម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Constraint Unique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ទៅលើ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Column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ToyName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ដែលមានឈ្មោះ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Toys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។​</a:t>
            </a: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/>
              <a:t>ALTER TABLE Toys</a:t>
            </a:r>
          </a:p>
          <a:p>
            <a:pPr marL="0" indent="0">
              <a:buNone/>
            </a:pPr>
            <a:r>
              <a:rPr lang="km-KH" sz="2400" dirty="0"/>
              <a:t>	</a:t>
            </a:r>
            <a:r>
              <a:rPr lang="en-US" sz="2400" dirty="0"/>
              <a:t>ADD CONSTRAINT </a:t>
            </a:r>
            <a:r>
              <a:rPr lang="en-US" sz="2400" dirty="0" err="1"/>
              <a:t>ToyNameUnique</a:t>
            </a:r>
            <a:r>
              <a:rPr lang="en-US" sz="2400" dirty="0"/>
              <a:t> UNIQUE (</a:t>
            </a:r>
            <a:r>
              <a:rPr lang="en-US" sz="2400" dirty="0" err="1"/>
              <a:t>ToyName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km-KH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/>
              <a:t>	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២. ចូរបន្ថែម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CHECK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Constraint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ដែលមានឈ្មោះ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CheckAmount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	ធានាថារាល់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Prices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ដែលបានបញ្ចូលទៅក្នុង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Toys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គឺធំជាង ៣។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/>
              <a:t>ALTER TABLE Toys</a:t>
            </a:r>
          </a:p>
          <a:p>
            <a:pPr marL="0" indent="0">
              <a:buNone/>
            </a:pPr>
            <a:r>
              <a:rPr lang="en-US" sz="2400" dirty="0"/>
              <a:t>	ADD CONSTRAINT </a:t>
            </a:r>
            <a:r>
              <a:rPr lang="en-US" sz="2400" dirty="0" err="1"/>
              <a:t>CheckAmount</a:t>
            </a:r>
            <a:r>
              <a:rPr lang="en-US" sz="2400" dirty="0"/>
              <a:t> CHECK (Price &gt; 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3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295-ACD7-480B-92FD-E905E373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/>
          <a:lstStyle/>
          <a:p>
            <a:r>
              <a:rPr lang="en-US" dirty="0"/>
              <a:t>8.3.5 Alter Table – Drop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10A8-E708-452E-9B04-8D452B41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36595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Constraints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ក៏អាចត្រូវបានបន្ថែមទៅក្នុងតារាងដែលបានបង្កើតរួចហើយ។ ដើម្បីបន្ថែម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Constraints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ទៅក្នុងតារាងដែលមានស្រាប់យើងត្រូវអនុវត្តតាមទម្រង់ដូចខាងក្រោម។</a:t>
            </a: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>
                <a:cs typeface="Khmer OS System" panose="02000500000000020004" pitchFamily="2" charset="0"/>
              </a:rPr>
              <a:t>Syntax Add Constraints:</a:t>
            </a:r>
            <a:endParaRPr lang="en-US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cs typeface="Khmer OS System" panose="02000500000000020004" pitchFamily="2" charset="0"/>
              </a:rPr>
              <a:t>		</a:t>
            </a:r>
            <a:r>
              <a:rPr lang="en-US" dirty="0"/>
              <a:t>ALTER TABLE </a:t>
            </a:r>
            <a:r>
              <a:rPr lang="en-US" dirty="0" err="1"/>
              <a:t>Tablename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DROP CONSTRAINT </a:t>
            </a:r>
            <a:r>
              <a:rPr lang="en-US" dirty="0" err="1"/>
              <a:t>ColumnConstraint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5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D948-382A-4D62-99D8-E44A7F61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8F9A-B4AA-481E-AE63-7D20A0CF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១. ចូរលុប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Constraint Unique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ដែលមានឈ្មោះ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ToyNameUnique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 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Column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ToyName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ដែលមានឈ្មោះ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Toys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នៅក្នុងឧទាហរណ៍	ខាងលើ។</a:t>
            </a:r>
            <a:endParaRPr lang="km-KH" sz="1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/>
              <a:t>ALTER TABLE Toys</a:t>
            </a:r>
          </a:p>
          <a:p>
            <a:pPr marL="0" indent="0">
              <a:buNone/>
            </a:pPr>
            <a:r>
              <a:rPr lang="km-KH" sz="2400" dirty="0"/>
              <a:t>	</a:t>
            </a:r>
            <a:r>
              <a:rPr lang="en-US" sz="2400" dirty="0"/>
              <a:t>DROP CONSTRAINT </a:t>
            </a:r>
            <a:r>
              <a:rPr lang="en-US" sz="2400" dirty="0" err="1"/>
              <a:t>ToyNameUnique</a:t>
            </a:r>
            <a:endParaRPr lang="km-KH" sz="2400" dirty="0"/>
          </a:p>
          <a:p>
            <a:pPr marL="0" indent="0">
              <a:buNone/>
            </a:pPr>
            <a:r>
              <a:rPr lang="km-KH" sz="2400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400" dirty="0"/>
              <a:t>	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២. ចូរលុប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Constraint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Check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ដែលមានឈ្មោះ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CheckAmount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ដែលធានាថារាល់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Prices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ដែលបានបញ្ចូលទៅក្នុង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Toys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គឺធំជាង ៣។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/>
              <a:t>ALTER TABLE Toys</a:t>
            </a:r>
          </a:p>
          <a:p>
            <a:pPr marL="0" indent="0">
              <a:buNone/>
            </a:pPr>
            <a:r>
              <a:rPr lang="en-US" sz="2400" dirty="0"/>
              <a:t>	DROP CONSTRAINT </a:t>
            </a:r>
            <a:r>
              <a:rPr lang="en-US" sz="2400" dirty="0" err="1"/>
              <a:t>CheckAmount</a:t>
            </a:r>
            <a:endParaRPr lang="en-US" sz="2400" dirty="0"/>
          </a:p>
          <a:p>
            <a:pPr marL="0" indent="0">
              <a:buNone/>
            </a:pPr>
            <a:endParaRPr lang="km-KH" sz="2400" dirty="0"/>
          </a:p>
          <a:p>
            <a:pPr marL="0" indent="0">
              <a:buNone/>
            </a:pPr>
            <a:r>
              <a:rPr lang="km-KH" sz="2400" dirty="0"/>
              <a:t>	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025-BAB6-4FA1-AA79-ED5C3BF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8.3.6 Alter Table – Add &amp; DROP constraint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222F-2267-445A-B563-860DADED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1. Add Constraint Primary Key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ALTER TABLE Toys</a:t>
            </a:r>
            <a:br>
              <a:rPr lang="en-US" dirty="0"/>
            </a:br>
            <a:r>
              <a:rPr lang="en-US" dirty="0"/>
              <a:t>		ADD CONSTRAINT </a:t>
            </a:r>
            <a:r>
              <a:rPr lang="en-US" dirty="0" err="1"/>
              <a:t>ToyPK</a:t>
            </a:r>
            <a:r>
              <a:rPr lang="en-US" dirty="0"/>
              <a:t> PRIMARY KEY (</a:t>
            </a:r>
            <a:r>
              <a:rPr lang="en-US" dirty="0" err="1"/>
              <a:t>ToyID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2. Drop Constraint Primary Key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fr-FR" dirty="0"/>
              <a:t>ALTER TABLE </a:t>
            </a:r>
            <a:r>
              <a:rPr lang="fr-FR" dirty="0" err="1"/>
              <a:t>Toys</a:t>
            </a:r>
            <a:br>
              <a:rPr lang="fr-FR" dirty="0"/>
            </a:br>
            <a:r>
              <a:rPr lang="fr-FR" dirty="0"/>
              <a:t>		DROP CONSTRAINT </a:t>
            </a:r>
            <a:r>
              <a:rPr lang="fr-FR" dirty="0" err="1"/>
              <a:t>ToyPK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BFB7-D985-402D-A052-FBAF3D09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8.3.6 Alter Table – Add &amp; DROP constraint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DECF-D571-4D0A-B7BE-1AA77E6E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1. Add Constraint Foreign Key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ALTER TABLE Manufacturers</a:t>
            </a:r>
            <a:br>
              <a:rPr lang="en-US" dirty="0"/>
            </a:br>
            <a:r>
              <a:rPr lang="en-US" dirty="0"/>
              <a:t>		ADD CONSTRAINT </a:t>
            </a:r>
            <a:r>
              <a:rPr lang="en-US" dirty="0" err="1"/>
              <a:t>Toy_Man_FK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FOREIGN KEY (</a:t>
            </a:r>
            <a:r>
              <a:rPr lang="en-US" dirty="0" err="1"/>
              <a:t>ToyID</a:t>
            </a:r>
            <a:r>
              <a:rPr lang="en-US" dirty="0"/>
              <a:t>) </a:t>
            </a:r>
            <a:r>
              <a:rPr lang="en-US"/>
              <a:t>REFERENCES Toys(</a:t>
            </a:r>
            <a:r>
              <a:rPr lang="en-US" dirty="0" err="1"/>
              <a:t>ToyID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2. Drop Constraint Foreign Key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ALTER TABLE Manufacturers</a:t>
            </a:r>
            <a:br>
              <a:rPr lang="en-US" dirty="0"/>
            </a:br>
            <a:r>
              <a:rPr lang="en-US" dirty="0"/>
              <a:t>		DROP CONSTRAINT </a:t>
            </a:r>
            <a:r>
              <a:rPr lang="en-US" dirty="0" err="1"/>
              <a:t>Toy_Man_FK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8A41-253B-4051-ACBB-E77CA4D5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466" y="0"/>
            <a:ext cx="9795734" cy="1293028"/>
          </a:xfrm>
        </p:spPr>
        <p:txBody>
          <a:bodyPr>
            <a:normAutofit/>
          </a:bodyPr>
          <a:lstStyle/>
          <a:p>
            <a:r>
              <a:rPr lang="en-US" dirty="0"/>
              <a:t>8.1 SQL CREATE DATABASE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19D3-2FDF-4E92-A475-FC7C45E9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5201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Create Database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ត្រូវបានប្រើដើម្បីបង្កើត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Database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ថ្មីមួយ។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>
                <a:cs typeface="Khmer OS System" panose="02000500000000020004" pitchFamily="2" charset="0"/>
              </a:rPr>
              <a:t>Syntax Create Database: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	</a:t>
            </a:r>
            <a:r>
              <a:rPr lang="en-US" dirty="0"/>
              <a:t>CREATE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	CREATE DATABASE </a:t>
            </a:r>
            <a:r>
              <a:rPr lang="en-US" i="1" dirty="0" err="1">
                <a:cs typeface="Khmer OS System" panose="02000500000000020004" pitchFamily="2" charset="0"/>
              </a:rPr>
              <a:t>TestDb</a:t>
            </a:r>
            <a:r>
              <a:rPr lang="en-US" i="1" dirty="0">
                <a:cs typeface="Khmer OS System" panose="02000500000000020004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1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4B75-EECA-4A06-AA5E-B9A17C58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/>
          <a:lstStyle/>
          <a:p>
            <a:r>
              <a:rPr lang="en-US" dirty="0"/>
              <a:t>8.2 SQL DROP DATABASE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4460-E3C8-4721-A1A9-9A7C0CE0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93028"/>
            <a:ext cx="10975489" cy="54089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Drop Database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ត្រូវបានប្រើដើម្បីលុប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Database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ដែលមានរួចហើយ។</a:t>
            </a:r>
          </a:p>
          <a:p>
            <a:pPr marL="0" indent="0"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>
                <a:cs typeface="Khmer OS System" panose="02000500000000020004" pitchFamily="2" charset="0"/>
              </a:rPr>
              <a:t> Syntax Drop Database: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	DROP</a:t>
            </a:r>
            <a:r>
              <a:rPr lang="en-US" dirty="0"/>
              <a:t>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	DROP DATABASE </a:t>
            </a:r>
            <a:r>
              <a:rPr lang="en-US" i="1" dirty="0" err="1">
                <a:cs typeface="Khmer OS System" panose="02000500000000020004" pitchFamily="2" charset="0"/>
              </a:rPr>
              <a:t>TestDb</a:t>
            </a:r>
            <a:r>
              <a:rPr lang="en-US" i="1" dirty="0">
                <a:cs typeface="Khmer OS System" panose="02000500000000020004" pitchFamily="2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Syntax Drop Table from database: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	Drop Table </a:t>
            </a:r>
            <a:r>
              <a:rPr lang="en-US" i="1" dirty="0" err="1">
                <a:cs typeface="Khmer OS System" panose="02000500000000020004" pitchFamily="2" charset="0"/>
              </a:rPr>
              <a:t>TableName</a:t>
            </a:r>
            <a:endParaRPr lang="en-US" i="1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	Drop Table Toys1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FC7-5BFB-4556-B783-AFC39751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8.3 alter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CAEB-390A-48FD-B292-2DE9D248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37671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ALTER TABLE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ត្រូវបានប្រើដើម្បីបន្ថែម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លុប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ឬកែប្រែ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ជួរឈរក្នុង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ដែលមានស្រាប់។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ALTER TABLE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ក៏ត្រូវបានប្រើដើម្បីបន្ថែមនិងទម្លាក់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Constraint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ផ្សេងៗនៅលើ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ដែលមានស្រាប់។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BAE3-D419-44D1-AE87-538D4C43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8.3.1 ALTER TABLE - ADD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BE1-4F0C-4FBF-BCA8-4516DEE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197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Syntax: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ALTER TABLE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	ADD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Table: Customers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FDF65-B24F-4F0A-A0D9-0FFE7237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2" y="4594094"/>
            <a:ext cx="11969536" cy="19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6090-34A7-4F0C-A7A2-CA7517BE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BEA6-D091-4EB4-BB9D-902C702C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92565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 ALTER TABLE Customers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ADD Email varchar(255);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Table: Customers After column Email was added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74C5B-8C9E-4DEF-9FB6-F1D7311C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4" y="4350938"/>
            <a:ext cx="11799091" cy="17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C46A-E56C-44D8-9DD0-D893E80E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16" y="0"/>
            <a:ext cx="9021184" cy="1293028"/>
          </a:xfrm>
        </p:spPr>
        <p:txBody>
          <a:bodyPr>
            <a:normAutofit/>
          </a:bodyPr>
          <a:lstStyle/>
          <a:p>
            <a:r>
              <a:rPr lang="en-US" dirty="0"/>
              <a:t>8.3.2 ALTER TABLE - DROP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E90A-C12B-482D-AF48-0DFD1F63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0898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ALTER TABLE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	DROP COLUMN </a:t>
            </a:r>
            <a:r>
              <a:rPr lang="en-US" i="1" dirty="0" err="1"/>
              <a:t>column_name</a:t>
            </a:r>
            <a:r>
              <a:rPr lang="en-US" dirty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Table: Customers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BD3AE-4BE1-49C8-BA11-ED658A13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4" y="4350938"/>
            <a:ext cx="11799091" cy="17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6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223D-299E-4313-B19D-D45EAE31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9C55-E6AA-4A9A-B995-5388E159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29"/>
            <a:ext cx="10820400" cy="54592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ALTER TABLE Customers</a:t>
            </a:r>
            <a:br>
              <a:rPr lang="en-US" dirty="0"/>
            </a:br>
            <a:r>
              <a:rPr lang="en-US" dirty="0"/>
              <a:t>	DROP COLUMN Email;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Table: Customers after column email was dropped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86AC0-526D-4388-96E5-4AF8173F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2" y="4594094"/>
            <a:ext cx="11969536" cy="19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E454-C516-4E63-9E85-635104B7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11506201" cy="1293028"/>
          </a:xfrm>
        </p:spPr>
        <p:txBody>
          <a:bodyPr>
            <a:normAutofit/>
          </a:bodyPr>
          <a:lstStyle/>
          <a:p>
            <a:r>
              <a:rPr lang="en-US" dirty="0"/>
              <a:t>8.3.3 ALTER TABLE - ALTER/MODIFY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F80B-EDC8-4ABE-8238-4E48F9C0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42694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ALTER TABLE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		ALTER COLUMN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	</a:t>
            </a:r>
            <a:r>
              <a:rPr lang="en-US" dirty="0"/>
              <a:t>ALTER TABLE Customers</a:t>
            </a:r>
            <a:br>
              <a:rPr lang="en-US" dirty="0"/>
            </a:br>
            <a:r>
              <a:rPr lang="en-US" dirty="0"/>
              <a:t>		ALTER COLUMN </a:t>
            </a:r>
            <a:r>
              <a:rPr lang="en-US" dirty="0" err="1"/>
              <a:t>AreaCode</a:t>
            </a:r>
            <a:r>
              <a:rPr lang="en-US" dirty="0"/>
              <a:t> Integer</a:t>
            </a:r>
            <a:endParaRPr lang="en-US" i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9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416</TotalTime>
  <Words>686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Khmer OS System</vt:lpstr>
      <vt:lpstr>Vapor Trail</vt:lpstr>
      <vt:lpstr>Chapter 8</vt:lpstr>
      <vt:lpstr>8.1 SQL CREATE DATABASE Statement</vt:lpstr>
      <vt:lpstr>8.2 SQL DROP DATABASE Statement</vt:lpstr>
      <vt:lpstr>8.3 alter table statement</vt:lpstr>
      <vt:lpstr>8.3.1 ALTER TABLE - ADD Column</vt:lpstr>
      <vt:lpstr>Example:</vt:lpstr>
      <vt:lpstr>8.3.2 ALTER TABLE - DROP COLUMN</vt:lpstr>
      <vt:lpstr>Example:</vt:lpstr>
      <vt:lpstr>8.3.3 ALTER TABLE - ALTER/MODIFY COLUMN</vt:lpstr>
      <vt:lpstr>8.3.4 alter table – adding constraint</vt:lpstr>
      <vt:lpstr>Example:</vt:lpstr>
      <vt:lpstr>8.3.5 Alter Table – Drop Constraint</vt:lpstr>
      <vt:lpstr>Example:</vt:lpstr>
      <vt:lpstr>8.3.6 Alter Table – Add &amp; DROP constraint primary Key</vt:lpstr>
      <vt:lpstr>8.3.6 Alter Table – Add &amp; DROP constraint foreign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Var Sovanndara</dc:creator>
  <cp:lastModifiedBy>Var Sovanndara</cp:lastModifiedBy>
  <cp:revision>15</cp:revision>
  <dcterms:created xsi:type="dcterms:W3CDTF">2019-10-22T02:19:55Z</dcterms:created>
  <dcterms:modified xsi:type="dcterms:W3CDTF">2019-12-21T09:35:12Z</dcterms:modified>
</cp:coreProperties>
</file>