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D0424-E212-4D71-B33D-EBBA15783C6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DE95F-CC63-4D9F-BE08-4B51A93A2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4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E9DC-4EDA-400B-AD18-09116997B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1A298-42D4-4CAD-90B8-A3B3C3B69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19915-F297-4BE8-8855-FB28B46850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5D18D-C20F-4330-95F1-30D678B27D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4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64BF-9B2A-4E8C-B72E-5E35D682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09682-652C-472D-AE5C-ABD8BBE3D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503AB-EF24-4359-94C9-975F40550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CBA01-901D-414F-81A3-A994DE16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39B183-D1A3-4935-B497-8039C8B8A2EC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4EB8-3B7C-440D-BE6D-18FEA13C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BF9F7-F714-4BB3-8FF9-B6D2B49A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18D-C20F-4330-95F1-30D678B2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4152-1B9D-44E9-B5C1-A3C76D84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B734D-87DF-4E4F-BB87-114EA25E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D1CE9-F6F6-4E1B-B62F-841763E0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576B14-BB9F-4A88-9FDB-AE9B794FF6C7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EEB29-83BC-4890-8C4D-7F107D98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56297-7AE5-46B8-9755-03FF16A0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18D-C20F-4330-95F1-30D678B2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4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125D4-05C9-4B96-BF94-01F0CBE23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2A2FE-0376-4C79-84DE-DCB3696C3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F4C4-893F-431C-B3E5-BF3ED5A7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8DDD6-F98B-445A-85B7-7CEDE853C379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DEB9A-0EDA-4BAF-8A34-DA86F09F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89F75-9998-489C-80CB-93438B5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18D-C20F-4330-95F1-30D678B2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0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7494-B05C-41EC-87BC-551372CC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2451-945D-4D90-AB08-DE5BBC5AE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D2B03-B99D-464F-967B-78B7928A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D67716-B387-4C64-A8F5-C63962154FE1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595A1-ADC6-42E7-A293-BF1F4324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7915B-508C-4FA1-A843-F0665BA3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18D-C20F-4330-95F1-30D678B27D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7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3DB6-82DF-41C1-A830-333C11F3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D3C992-A2FE-464E-87FF-AD6ED22733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5D18D-C20F-4330-95F1-30D678B27D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1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253E-BC51-4AE7-BEFF-36294850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10B82-1ED2-4EB5-A4D2-418EA436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90C1F-68B8-42FB-96AE-3836B67B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329745-A68B-4D17-AECB-499C9280A31E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F70A7-2190-4B7F-82C9-A68B34E1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412B7-6DE4-4110-9EAC-46CBDAF2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18D-C20F-4330-95F1-30D678B2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0F7B-28B8-4DD9-83B4-50731D1C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6649-6C4C-4439-B439-DCA0B0775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C5262-1500-4A41-A60C-8D1E08925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6E1EF-57AB-46BE-8D95-F2C34BCA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85CEC9-0892-4047-B4AA-28754E4AB570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FB336-3DD0-44B7-8F3B-2A703B0D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DEB7-4D4B-4E49-9714-B950606A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18D-C20F-4330-95F1-30D678B2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2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94C5-71EB-4869-8AD4-8FAEFE56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02100-98DA-4815-85E9-AB38C4D54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89439-E68F-4D6F-8049-74D1E5DAA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9986C-0A1A-4EE4-93C3-02F25F6F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69196-C245-465C-9C47-3854EA511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755E4-59E6-463A-BB71-C8DD76C5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C6803-6DFE-4CCF-8B39-33CAB4349515}" type="datetime1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25985-A697-42F6-A64F-F3DBFFB4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DED7F-58B6-484D-BA18-5897F8A2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18D-C20F-4330-95F1-30D678B2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6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B943-7753-41F9-B517-42DB2678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870C8-0F2E-4EFB-A6FB-1E0D087D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12CB20-F01D-4C1A-A696-096BF7C15055}" type="datetime1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D4A84-DED5-4185-BC18-223B4DB7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0B55C-FE31-4E1C-9C82-74BC7289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18D-C20F-4330-95F1-30D678B2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0D369-6004-46A4-8EED-6ABB79C9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88AB93-4F38-4A80-B448-4CAB9A584EE0}" type="datetime1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BF840-7E07-4A7C-9199-80D7CD19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3FF00-A993-4CCF-8DE3-236B5BF6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18D-C20F-4330-95F1-30D678B2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682A-C1A9-476B-9548-DC600EB5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A9EA-7915-4F74-9D75-88C33803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96329-99E1-4EAC-9190-4860B521A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84350-AE6E-49BF-911B-F74ED865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B8ECC0-1734-455D-8C08-543ABFA9D363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36645-883E-428E-BC77-5219755B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F164F-37D1-4267-B211-746F49AB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18D-C20F-4330-95F1-30D678B2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1F859-193E-41CF-B294-14B0BD12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FA591-E118-4F95-9B30-5727B63D7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AB377-6043-4F48-9DB4-89E149C04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0939" y="6244601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85D18D-C20F-4330-95F1-30D678B27D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E3F3D1-BB1A-46AC-9C47-B6394CBB5F28}"/>
              </a:ext>
            </a:extLst>
          </p:cNvPr>
          <p:cNvSpPr/>
          <p:nvPr userDrawn="1"/>
        </p:nvSpPr>
        <p:spPr>
          <a:xfrm>
            <a:off x="11468098" y="6252879"/>
            <a:ext cx="495296" cy="306047"/>
          </a:xfrm>
          <a:prstGeom prst="rect">
            <a:avLst/>
          </a:prstGeom>
          <a:noFill/>
          <a:ln w="38100" cap="sq" cmpd="thinThick">
            <a:solidFill>
              <a:srgbClr val="FF0000"/>
            </a:solidFill>
            <a:beve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673347-FD90-4869-B207-600533B03E93}"/>
              </a:ext>
            </a:extLst>
          </p:cNvPr>
          <p:cNvSpPr/>
          <p:nvPr userDrawn="1"/>
        </p:nvSpPr>
        <p:spPr>
          <a:xfrm>
            <a:off x="11410950" y="6313204"/>
            <a:ext cx="495296" cy="306047"/>
          </a:xfrm>
          <a:prstGeom prst="rect">
            <a:avLst/>
          </a:prstGeom>
          <a:noFill/>
          <a:ln w="38100" cap="sq" cmpd="thinThick">
            <a:solidFill>
              <a:srgbClr val="FF0000"/>
            </a:solidFill>
            <a:beve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E40F33-490D-4582-A2E4-A4416D92F919}"/>
              </a:ext>
            </a:extLst>
          </p:cNvPr>
          <p:cNvSpPr/>
          <p:nvPr userDrawn="1"/>
        </p:nvSpPr>
        <p:spPr>
          <a:xfrm>
            <a:off x="171448" y="114300"/>
            <a:ext cx="11915778" cy="6569074"/>
          </a:xfrm>
          <a:prstGeom prst="rect">
            <a:avLst/>
          </a:prstGeom>
          <a:noFill/>
          <a:ln w="38100" cmpd="tri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5A45C5-DA50-42EB-BD39-3BF8C4E848D8}"/>
              </a:ext>
            </a:extLst>
          </p:cNvPr>
          <p:cNvSpPr/>
          <p:nvPr userDrawn="1"/>
        </p:nvSpPr>
        <p:spPr>
          <a:xfrm>
            <a:off x="114300" y="174625"/>
            <a:ext cx="11915778" cy="6569074"/>
          </a:xfrm>
          <a:prstGeom prst="rect">
            <a:avLst/>
          </a:prstGeom>
          <a:noFill/>
          <a:ln w="38100" cmpd="tri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0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B57EB-FF63-410C-945C-A214A80270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5D18D-C20F-4330-95F1-30D678B27DE3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39173D-9FF9-4CFB-8425-F5E41FF610F8}"/>
              </a:ext>
            </a:extLst>
          </p:cNvPr>
          <p:cNvSpPr/>
          <p:nvPr/>
        </p:nvSpPr>
        <p:spPr>
          <a:xfrm>
            <a:off x="11315700" y="6210300"/>
            <a:ext cx="674475" cy="447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860885-2450-446A-B667-06DB3AF2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1" y="251759"/>
            <a:ext cx="1908213" cy="187773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451C78-2A59-45D7-A821-214CCE666711}"/>
              </a:ext>
            </a:extLst>
          </p:cNvPr>
          <p:cNvSpPr/>
          <p:nvPr/>
        </p:nvSpPr>
        <p:spPr>
          <a:xfrm>
            <a:off x="238136" y="2163792"/>
            <a:ext cx="11715728" cy="1877731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27758-BAD8-4C6F-B65C-9D2719D2F291}"/>
              </a:ext>
            </a:extLst>
          </p:cNvPr>
          <p:cNvSpPr txBox="1"/>
          <p:nvPr/>
        </p:nvSpPr>
        <p:spPr>
          <a:xfrm>
            <a:off x="238136" y="2552698"/>
            <a:ext cx="11715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Lecturer: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Ouk 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Polyvann</a:t>
            </a:r>
            <a:endParaRPr lang="en-US" sz="4400" dirty="0">
              <a:solidFill>
                <a:schemeClr val="bg1">
                  <a:lumMod val="9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AD85E-C6FC-4690-B567-527D3C0C7F5D}"/>
              </a:ext>
            </a:extLst>
          </p:cNvPr>
          <p:cNvSpPr txBox="1"/>
          <p:nvPr/>
        </p:nvSpPr>
        <p:spPr>
          <a:xfrm>
            <a:off x="402542" y="3658972"/>
            <a:ext cx="339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Department Computer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7F152-BFB9-42F7-9150-7818551333F8}"/>
              </a:ext>
            </a:extLst>
          </p:cNvPr>
          <p:cNvSpPr txBox="1"/>
          <p:nvPr/>
        </p:nvSpPr>
        <p:spPr>
          <a:xfrm flipH="1">
            <a:off x="2936440" y="517409"/>
            <a:ext cx="727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Moul Light" panose="02000500000000000000" pitchFamily="2" charset="0"/>
                <a:cs typeface="Khmer OS Moul Light" panose="02000500000000000000" pitchFamily="2" charset="0"/>
              </a:rPr>
              <a:t>សកលវិទ្យាល័យភូមិន្ទភ្នំពេញ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D8AC9-F992-4E89-995D-01CF96EB920D}"/>
              </a:ext>
            </a:extLst>
          </p:cNvPr>
          <p:cNvSpPr txBox="1"/>
          <p:nvPr/>
        </p:nvSpPr>
        <p:spPr>
          <a:xfrm flipH="1">
            <a:off x="2936440" y="1125429"/>
            <a:ext cx="727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Royal University Of Phnom Penh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EA840D-F018-4C79-93D6-4544B613F68D}"/>
              </a:ext>
            </a:extLst>
          </p:cNvPr>
          <p:cNvSpPr txBox="1"/>
          <p:nvPr/>
        </p:nvSpPr>
        <p:spPr>
          <a:xfrm flipH="1">
            <a:off x="3801350" y="4255076"/>
            <a:ext cx="41739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Members:</a:t>
            </a:r>
          </a:p>
          <a:p>
            <a:r>
              <a:rPr lang="km-K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Leam Lisophara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Chhin Thunim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Ki Sreyroth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Khiev Vatey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Song Tongheng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Sok Sem</a:t>
            </a:r>
          </a:p>
        </p:txBody>
      </p:sp>
    </p:spTree>
    <p:extLst>
      <p:ext uri="{BB962C8B-B14F-4D97-AF65-F5344CB8AC3E}">
        <p14:creationId xmlns:p14="http://schemas.microsoft.com/office/powerpoint/2010/main" val="188682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0F444-BE7B-491B-90E7-FFE19824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18D-C20F-4330-95F1-30D678B27DE3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8DC2E7-F060-487B-BA49-5C5E2A088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4723" y="1250829"/>
            <a:ext cx="3420014" cy="535889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D19C01-7DD3-4058-A9FE-07F72F3A2643}"/>
              </a:ext>
            </a:extLst>
          </p:cNvPr>
          <p:cNvCxnSpPr>
            <a:cxnSpLocks/>
          </p:cNvCxnSpPr>
          <p:nvPr/>
        </p:nvCxnSpPr>
        <p:spPr>
          <a:xfrm>
            <a:off x="6018912" y="1147313"/>
            <a:ext cx="0" cy="5462413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6840D93-9975-48C0-89EB-B410AA793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3088" y="1250829"/>
            <a:ext cx="3420014" cy="535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8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A6F0-86FF-4A12-B537-BB14671A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12" y="248274"/>
            <a:ext cx="11729576" cy="69592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 Sreyroth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D80C7-EB65-4067-9683-203D144D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18D-C20F-4330-95F1-30D678B27DE3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D9D10-3853-451E-8784-53672A340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54" y="1250830"/>
            <a:ext cx="3420014" cy="53588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489FE3-F619-4F64-8701-61CCDA3E5321}"/>
              </a:ext>
            </a:extLst>
          </p:cNvPr>
          <p:cNvCxnSpPr>
            <a:cxnSpLocks/>
          </p:cNvCxnSpPr>
          <p:nvPr/>
        </p:nvCxnSpPr>
        <p:spPr>
          <a:xfrm>
            <a:off x="4002655" y="1147313"/>
            <a:ext cx="0" cy="5462413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81DE12E-B26B-4D61-BD7D-5B0FF5E7A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9743" y="1250830"/>
            <a:ext cx="3420014" cy="535889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F00F95-4A0A-45CF-9DDD-CD90ACBB0610}"/>
              </a:ext>
            </a:extLst>
          </p:cNvPr>
          <p:cNvCxnSpPr>
            <a:cxnSpLocks/>
          </p:cNvCxnSpPr>
          <p:nvPr/>
        </p:nvCxnSpPr>
        <p:spPr>
          <a:xfrm>
            <a:off x="7576844" y="1147313"/>
            <a:ext cx="0" cy="5462413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8FCEA08-FB7D-446B-93E1-B2E44EE64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3932" y="1250830"/>
            <a:ext cx="3420014" cy="535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2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3E579-01BB-48F0-8138-0E91221E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18D-C20F-4330-95F1-30D678B27DE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E3C29-DE10-4B8E-BF47-D2E4E3D86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54" y="1250830"/>
            <a:ext cx="3420014" cy="53588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A3E0AA-B1AF-474A-BB7F-08FFDEA2D6EF}"/>
              </a:ext>
            </a:extLst>
          </p:cNvPr>
          <p:cNvCxnSpPr>
            <a:cxnSpLocks/>
          </p:cNvCxnSpPr>
          <p:nvPr/>
        </p:nvCxnSpPr>
        <p:spPr>
          <a:xfrm>
            <a:off x="4002655" y="1147313"/>
            <a:ext cx="0" cy="5462413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9E7C9D1-D9DE-4E2F-86E4-368371707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9743" y="1250830"/>
            <a:ext cx="3420014" cy="53588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494FF-1990-46C1-8DB3-32AE8541ACAF}"/>
              </a:ext>
            </a:extLst>
          </p:cNvPr>
          <p:cNvCxnSpPr>
            <a:cxnSpLocks/>
          </p:cNvCxnSpPr>
          <p:nvPr/>
        </p:nvCxnSpPr>
        <p:spPr>
          <a:xfrm>
            <a:off x="7576844" y="1147313"/>
            <a:ext cx="0" cy="5462413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E95BEB6-78E7-4708-9E9E-C5FD3563A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3932" y="1250830"/>
            <a:ext cx="3420014" cy="535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5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4E6C-06D1-4D96-8FE7-7FB9F4C4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274"/>
            <a:ext cx="10515600" cy="78218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Khiev Vatey</a:t>
            </a:r>
            <a:endParaRPr lang="en-US" dirty="0">
              <a:solidFill>
                <a:srgbClr val="FF5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ECCF3-8D82-484A-94EB-52DD2ED6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18D-C20F-4330-95F1-30D678B27DE3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9B64E0-7559-4F37-9A6C-1EBAAD373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54" y="1250830"/>
            <a:ext cx="3420014" cy="53588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6B8AE5-DA56-4B97-A15F-B760C11E56F0}"/>
              </a:ext>
            </a:extLst>
          </p:cNvPr>
          <p:cNvCxnSpPr>
            <a:cxnSpLocks/>
          </p:cNvCxnSpPr>
          <p:nvPr/>
        </p:nvCxnSpPr>
        <p:spPr>
          <a:xfrm>
            <a:off x="4002655" y="1147313"/>
            <a:ext cx="0" cy="5462413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5B41D55-3C24-42F3-A665-7423F85C5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9743" y="1250830"/>
            <a:ext cx="3420014" cy="535889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309A76-551C-42AE-90BE-9570A9DAEC19}"/>
              </a:ext>
            </a:extLst>
          </p:cNvPr>
          <p:cNvCxnSpPr>
            <a:cxnSpLocks/>
          </p:cNvCxnSpPr>
          <p:nvPr/>
        </p:nvCxnSpPr>
        <p:spPr>
          <a:xfrm>
            <a:off x="7576844" y="1147313"/>
            <a:ext cx="0" cy="5462413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4DE3382-EFD8-4856-98A7-4BE4D0FEF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3932" y="1250830"/>
            <a:ext cx="3420014" cy="535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5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2BD7-3745-4D4A-95A8-A36CAB9E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274"/>
            <a:ext cx="10515600" cy="764935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Leam Lisophara</a:t>
            </a:r>
            <a:endParaRPr lang="en-US" dirty="0">
              <a:solidFill>
                <a:srgbClr val="FF5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0BCA2-4E37-40D1-B11E-3E6B9DE3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18D-C20F-4330-95F1-30D678B27DE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5ED37-D6AB-4B65-A666-4DDAF1F70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54" y="1250830"/>
            <a:ext cx="3420014" cy="53588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BA33E8-64C2-41BD-93BF-7564B18B2FF0}"/>
              </a:ext>
            </a:extLst>
          </p:cNvPr>
          <p:cNvCxnSpPr>
            <a:cxnSpLocks/>
          </p:cNvCxnSpPr>
          <p:nvPr/>
        </p:nvCxnSpPr>
        <p:spPr>
          <a:xfrm>
            <a:off x="4002655" y="1147313"/>
            <a:ext cx="0" cy="5462413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6C509C6-D08C-4210-A44C-5C2104F13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9743" y="1250830"/>
            <a:ext cx="3420014" cy="53588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7E1A2F-A078-473E-ABAD-0C912CC41A31}"/>
              </a:ext>
            </a:extLst>
          </p:cNvPr>
          <p:cNvCxnSpPr>
            <a:cxnSpLocks/>
          </p:cNvCxnSpPr>
          <p:nvPr/>
        </p:nvCxnSpPr>
        <p:spPr>
          <a:xfrm>
            <a:off x="7576844" y="1147313"/>
            <a:ext cx="0" cy="5462413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15AC2E-EBA9-4624-BFDE-263D0E9F6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3932" y="1250830"/>
            <a:ext cx="3420014" cy="535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3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9E8EA-84AD-494A-998C-9B0423B6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18D-C20F-4330-95F1-30D678B27DE3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08056E-04A0-4B58-AD85-29B76972E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54" y="1250830"/>
            <a:ext cx="3420014" cy="53588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71D851-11F1-4CE1-9E94-FD16D4FD2497}"/>
              </a:ext>
            </a:extLst>
          </p:cNvPr>
          <p:cNvCxnSpPr>
            <a:cxnSpLocks/>
          </p:cNvCxnSpPr>
          <p:nvPr/>
        </p:nvCxnSpPr>
        <p:spPr>
          <a:xfrm>
            <a:off x="4002655" y="1147313"/>
            <a:ext cx="0" cy="5462413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736E66C-6D32-4CE1-9D33-434929ED5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9743" y="1250830"/>
            <a:ext cx="3420014" cy="535889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14C1F3-BBA6-4826-85F5-23750D198288}"/>
              </a:ext>
            </a:extLst>
          </p:cNvPr>
          <p:cNvCxnSpPr>
            <a:cxnSpLocks/>
          </p:cNvCxnSpPr>
          <p:nvPr/>
        </p:nvCxnSpPr>
        <p:spPr>
          <a:xfrm>
            <a:off x="7576844" y="1147313"/>
            <a:ext cx="0" cy="5462413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EE53C4E-7E64-4D1A-8AC3-742C1DB66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3932" y="1250830"/>
            <a:ext cx="3420014" cy="535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0334-881C-4AA4-AF9E-6B36C25C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274"/>
            <a:ext cx="10515600" cy="778269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Chhin Thunim</a:t>
            </a:r>
            <a:endParaRPr lang="en-US" dirty="0">
              <a:solidFill>
                <a:srgbClr val="FF5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A987D-D588-4126-9C76-04312346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18D-C20F-4330-95F1-30D678B27DE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6E5E8-B166-4D76-A683-51E993C24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54" y="1250830"/>
            <a:ext cx="3420014" cy="53588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CDD7EB-A83F-4E5C-A31A-E338CA265FDB}"/>
              </a:ext>
            </a:extLst>
          </p:cNvPr>
          <p:cNvCxnSpPr>
            <a:cxnSpLocks/>
          </p:cNvCxnSpPr>
          <p:nvPr/>
        </p:nvCxnSpPr>
        <p:spPr>
          <a:xfrm>
            <a:off x="4002655" y="1147313"/>
            <a:ext cx="0" cy="5462413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29A5EE-A81E-4035-BA17-A132B61876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3"/>
          <a:stretch/>
        </p:blipFill>
        <p:spPr>
          <a:xfrm>
            <a:off x="4079743" y="1250830"/>
            <a:ext cx="3420014" cy="535889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E90840-0A60-40FD-A136-1AC78A9B359B}"/>
              </a:ext>
            </a:extLst>
          </p:cNvPr>
          <p:cNvCxnSpPr>
            <a:cxnSpLocks/>
          </p:cNvCxnSpPr>
          <p:nvPr/>
        </p:nvCxnSpPr>
        <p:spPr>
          <a:xfrm>
            <a:off x="7576844" y="1147313"/>
            <a:ext cx="0" cy="5462413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0AAE4A0-0294-4C5E-AE2A-3599EE134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3932" y="1250830"/>
            <a:ext cx="3420014" cy="535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E69DE-4D67-432A-9550-5E188B87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18D-C20F-4330-95F1-30D678B27DE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E501D-635D-4F8D-8E2D-795C747BB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4723" y="1250830"/>
            <a:ext cx="3420014" cy="53588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D0B9EA-F94B-4020-AFA2-802317998408}"/>
              </a:ext>
            </a:extLst>
          </p:cNvPr>
          <p:cNvCxnSpPr>
            <a:cxnSpLocks/>
          </p:cNvCxnSpPr>
          <p:nvPr/>
        </p:nvCxnSpPr>
        <p:spPr>
          <a:xfrm>
            <a:off x="6018912" y="1147313"/>
            <a:ext cx="0" cy="5462413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39722D8-89D9-49E5-A866-9290279D96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" t="23967" r="6337"/>
          <a:stretch/>
        </p:blipFill>
        <p:spPr>
          <a:xfrm>
            <a:off x="6173088" y="1250830"/>
            <a:ext cx="3272829" cy="535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0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F2CC-96B7-4309-B31A-DF29E239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274"/>
            <a:ext cx="10515600" cy="726511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 Tongheng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5CCC4-05F0-4B08-8F01-5EDA9DF8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18D-C20F-4330-95F1-30D678B27DE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EA959-4187-4473-9611-5CAF40E6E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54" y="1250831"/>
            <a:ext cx="3420014" cy="535889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8EDEC9-5862-48FE-87E6-4DA63D80E64A}"/>
              </a:ext>
            </a:extLst>
          </p:cNvPr>
          <p:cNvCxnSpPr>
            <a:cxnSpLocks/>
          </p:cNvCxnSpPr>
          <p:nvPr/>
        </p:nvCxnSpPr>
        <p:spPr>
          <a:xfrm>
            <a:off x="4002655" y="1147313"/>
            <a:ext cx="0" cy="5462413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FE81F83-0B6F-4FFF-8988-129A1B11B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4" r="7454"/>
          <a:stretch/>
        </p:blipFill>
        <p:spPr>
          <a:xfrm>
            <a:off x="4079743" y="1250830"/>
            <a:ext cx="3420014" cy="535889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C36613-740B-4971-B03B-BA4CC7878206}"/>
              </a:ext>
            </a:extLst>
          </p:cNvPr>
          <p:cNvCxnSpPr>
            <a:cxnSpLocks/>
          </p:cNvCxnSpPr>
          <p:nvPr/>
        </p:nvCxnSpPr>
        <p:spPr>
          <a:xfrm>
            <a:off x="7576844" y="1147313"/>
            <a:ext cx="0" cy="5462413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05BD104-233C-4FF0-A12B-8E03C0284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3932" y="1250829"/>
            <a:ext cx="3420014" cy="535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5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65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Khmer OS Moul Light</vt:lpstr>
      <vt:lpstr>Office Theme</vt:lpstr>
      <vt:lpstr>PowerPoint Presentation</vt:lpstr>
      <vt:lpstr>Ki Sreyroth</vt:lpstr>
      <vt:lpstr>PowerPoint Presentation</vt:lpstr>
      <vt:lpstr>Khiev Vatey</vt:lpstr>
      <vt:lpstr>Leam Lisophara</vt:lpstr>
      <vt:lpstr>PowerPoint Presentation</vt:lpstr>
      <vt:lpstr>Chhin Thunim</vt:lpstr>
      <vt:lpstr>PowerPoint Presentation</vt:lpstr>
      <vt:lpstr>Song Tongheng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leam lisophara</dc:creator>
  <cp:lastModifiedBy>lisophara leam</cp:lastModifiedBy>
  <cp:revision>20</cp:revision>
  <dcterms:created xsi:type="dcterms:W3CDTF">2021-04-12T14:18:27Z</dcterms:created>
  <dcterms:modified xsi:type="dcterms:W3CDTF">2021-04-16T07:53:27Z</dcterms:modified>
</cp:coreProperties>
</file>