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65" r:id="rId2"/>
    <p:sldId id="275" r:id="rId3"/>
    <p:sldId id="268" r:id="rId4"/>
    <p:sldId id="269" r:id="rId5"/>
    <p:sldId id="272" r:id="rId6"/>
    <p:sldId id="271" r:id="rId7"/>
    <p:sldId id="276" r:id="rId8"/>
    <p:sldId id="270" r:id="rId9"/>
    <p:sldId id="273" r:id="rId10"/>
  </p:sldIdLst>
  <p:sldSz cx="9144000" cy="5143500" type="screen16x9"/>
  <p:notesSz cx="6858000" cy="9144000"/>
  <p:embeddedFontLst>
    <p:embeddedFont>
      <p:font typeface="Consolas" pitchFamily="49" charset="0"/>
      <p:regular r:id="rId12"/>
      <p:bold r:id="rId13"/>
      <p:italic r:id="rId14"/>
      <p:boldItalic r:id="rId15"/>
    </p:embeddedFont>
    <p:embeddedFont>
      <p:font typeface="Roboto Mono Regular" charset="0"/>
      <p:regular r:id="rId16"/>
      <p:bold r:id="rId17"/>
      <p:italic r:id="rId18"/>
      <p:boldItalic r:id="rId19"/>
    </p:embeddedFont>
    <p:embeddedFont>
      <p:font typeface="Roboto Black" charset="0"/>
      <p:bold r:id="rId20"/>
      <p:boldItalic r:id="rId21"/>
    </p:embeddedFont>
    <p:embeddedFont>
      <p:font typeface="Khmer OS Bokor" pitchFamily="2" charset="0"/>
      <p:regular r:id="rId22"/>
    </p:embeddedFont>
    <p:embeddedFont>
      <p:font typeface="Roboto Light" charset="0"/>
      <p:regular r:id="rId23"/>
      <p:bold r:id="rId24"/>
      <p:italic r:id="rId25"/>
      <p:boldItalic r:id="rId26"/>
    </p:embeddedFont>
    <p:embeddedFont>
      <p:font typeface="Bree Serif" charset="0"/>
      <p:regular r:id="rId27"/>
    </p:embeddedFont>
    <p:embeddedFont>
      <p:font typeface="Khmer OS Freehand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7" autoAdjust="0"/>
  </p:normalViewPr>
  <p:slideViewPr>
    <p:cSldViewPr>
      <p:cViewPr>
        <p:scale>
          <a:sx n="90" d="100"/>
          <a:sy n="90" d="100"/>
        </p:scale>
        <p:origin x="-576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745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950"/>
            <a:ext cx="1371600" cy="1371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600" y="693726"/>
            <a:ext cx="689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400" dirty="0" smtClean="0">
                <a:solidFill>
                  <a:schemeClr val="bg1"/>
                </a:solidFill>
                <a:latin typeface="Khmer OS Bokor" pitchFamily="2" charset="0"/>
                <a:cs typeface="Khmer OS Bokor" pitchFamily="2" charset="0"/>
              </a:rPr>
              <a:t>សាកលវិទ្យាល័យ​ ភូមិន្ទភ្នំពេញ</a:t>
            </a:r>
            <a:endParaRPr lang="en-US" sz="4400" dirty="0">
              <a:solidFill>
                <a:schemeClr val="bg1"/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657349"/>
            <a:ext cx="4652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1800" u="sng" dirty="0">
                <a:solidFill>
                  <a:schemeClr val="bg1"/>
                </a:solidFill>
                <a:latin typeface="Khmer OS Freehand" pitchFamily="2" charset="0"/>
                <a:cs typeface="Khmer OS Freehand" pitchFamily="2" charset="0"/>
              </a:rPr>
              <a:t>មុខវិជ្ជា​</a:t>
            </a:r>
            <a:r>
              <a:rPr lang="en-US" sz="1800" u="sng" dirty="0">
                <a:solidFill>
                  <a:schemeClr val="bg1"/>
                </a:solidFill>
                <a:latin typeface="Khmer OS Freehand" pitchFamily="2" charset="0"/>
                <a:cs typeface="Khmer OS Freehand" pitchFamily="2" charset="0"/>
              </a:rPr>
              <a:t>: </a:t>
            </a:r>
            <a:r>
              <a:rPr lang="en-US" sz="2400" i="1" u="sng" dirty="0">
                <a:solidFill>
                  <a:schemeClr val="bg1"/>
                </a:solidFill>
                <a:latin typeface="Consolas" pitchFamily="49" charset="0"/>
                <a:cs typeface="Khmer OS Freehand" pitchFamily="2" charset="0"/>
              </a:rPr>
              <a:t>Computer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51883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u="sng" dirty="0" smtClean="0">
                <a:solidFill>
                  <a:schemeClr val="bg1"/>
                </a:solidFill>
                <a:latin typeface="Khmer OS Freehand" pitchFamily="2" charset="0"/>
                <a:cs typeface="Khmer OS Freehand" pitchFamily="2" charset="0"/>
              </a:rPr>
              <a:t>ក្រុមទី​៧</a:t>
            </a:r>
            <a:r>
              <a:rPr lang="en-US" u="sng" dirty="0" smtClean="0">
                <a:solidFill>
                  <a:schemeClr val="bg1"/>
                </a:solidFill>
                <a:latin typeface="Khmer OS Freehand" pitchFamily="2" charset="0"/>
                <a:cs typeface="Khmer OS Freehand" pitchFamily="2" charset="0"/>
              </a:rPr>
              <a:t>:</a:t>
            </a:r>
            <a:endParaRPr lang="en-US" u="sng" dirty="0">
              <a:solidFill>
                <a:schemeClr val="bg1"/>
              </a:solidFill>
              <a:latin typeface="Khmer OS Freehand" pitchFamily="2" charset="0"/>
              <a:cs typeface="Khmer OS Freehan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1691" y="2411111"/>
            <a:ext cx="470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onsolas" pitchFamily="49" charset="0"/>
              </a:rPr>
              <a:t>1. San Mengleang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Consolas" pitchFamily="49" charset="0"/>
              </a:rPr>
              <a:t>2. </a:t>
            </a:r>
            <a:r>
              <a:rPr lang="en-US" sz="2400" i="1" dirty="0" err="1" smtClean="0">
                <a:solidFill>
                  <a:schemeClr val="bg1"/>
                </a:solidFill>
                <a:latin typeface="Consolas" pitchFamily="49" charset="0"/>
              </a:rPr>
              <a:t>Chhoun</a:t>
            </a:r>
            <a:r>
              <a:rPr lang="en-US" sz="2400" i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Consolas" pitchFamily="49" charset="0"/>
              </a:rPr>
              <a:t>Youy</a:t>
            </a:r>
            <a:endParaRPr lang="en-US" sz="2400" i="1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4295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Consolas" pitchFamily="49" charset="0"/>
              </a:rPr>
              <a:t>San Mengleang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9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17878"/>
            <a:ext cx="3857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26377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2931"/>
            <a:ext cx="3857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3857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1905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1435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>
                <a:solidFill>
                  <a:schemeClr val="bg1"/>
                </a:solidFill>
                <a:latin typeface="Consolas" pitchFamily="49" charset="0"/>
              </a:rPr>
              <a:t>Chhoun</a:t>
            </a:r>
            <a:r>
              <a:rPr lang="en-US" sz="4800" i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4800" i="1" dirty="0" err="1">
                <a:solidFill>
                  <a:schemeClr val="bg1"/>
                </a:solidFill>
                <a:latin typeface="Consolas" pitchFamily="49" charset="0"/>
              </a:rPr>
              <a:t>Youy</a:t>
            </a:r>
            <a:endParaRPr lang="en-US" sz="4800" i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05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9050"/>
            <a:ext cx="3853594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19050"/>
            <a:ext cx="3853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6" y="0"/>
            <a:ext cx="3853594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-19050"/>
            <a:ext cx="3853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30</Words>
  <Application>Microsoft Office PowerPoint</Application>
  <PresentationFormat>On-screen Show (16:9)</PresentationFormat>
  <Paragraphs>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Consolas</vt:lpstr>
      <vt:lpstr>Roboto Mono Regular</vt:lpstr>
      <vt:lpstr>Roboto Black</vt:lpstr>
      <vt:lpstr>Khmer OS Bokor</vt:lpstr>
      <vt:lpstr>Roboto Light</vt:lpstr>
      <vt:lpstr>Bree Serif</vt:lpstr>
      <vt:lpstr>Khmer OS Freehand</vt:lpstr>
      <vt:lpstr>WEB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Mengleang</cp:lastModifiedBy>
  <cp:revision>35</cp:revision>
  <dcterms:modified xsi:type="dcterms:W3CDTF">2021-04-22T02:12:59Z</dcterms:modified>
</cp:coreProperties>
</file>