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0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04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58843C-EB1F-41A1-8971-C490B7BA848D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03CA-BB05-4CAC-B890-10C775A8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4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06B4F77-B3F7-493A-A43F-D4EA2317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3" y="297051"/>
            <a:ext cx="1611452" cy="1611262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xmlns="" id="{2A6A7B10-0C65-4F6B-B22E-397F97240F63}"/>
              </a:ext>
            </a:extLst>
          </p:cNvPr>
          <p:cNvSpPr txBox="1"/>
          <p:nvPr/>
        </p:nvSpPr>
        <p:spPr>
          <a:xfrm>
            <a:off x="3385930" y="446638"/>
            <a:ext cx="8386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4400" dirty="0">
                <a:solidFill>
                  <a:schemeClr val="tx1">
                    <a:lumMod val="95000"/>
                  </a:schemeClr>
                </a:solidFill>
                <a:latin typeface="Khmer OS Bokor" pitchFamily="2" charset="0"/>
                <a:cs typeface="Khmer OS Bokor" pitchFamily="2" charset="0"/>
              </a:rPr>
              <a:t>សាកលវិទ្យាល័យ​ ភូមិន្ទភ្នំពេញ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F0FB0D3-B4C1-4EB3-B796-E836D66C3870}"/>
              </a:ext>
            </a:extLst>
          </p:cNvPr>
          <p:cNvSpPr/>
          <p:nvPr/>
        </p:nvSpPr>
        <p:spPr>
          <a:xfrm>
            <a:off x="4282316" y="1383952"/>
            <a:ext cx="517973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u="sng" dirty="0">
                <a:solidFill>
                  <a:schemeClr val="tx1">
                    <a:lumMod val="95000"/>
                  </a:schemeClr>
                </a:solidFill>
                <a:latin typeface="Khmer OS Freehand" pitchFamily="2" charset="0"/>
                <a:cs typeface="Khmer OS Freehand" pitchFamily="2" charset="0"/>
              </a:rPr>
              <a:t>មុខវិជ្ជា​</a:t>
            </a: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latin typeface="Khmer OS Freehand" pitchFamily="2" charset="0"/>
                <a:cs typeface="Khmer OS Freehand" pitchFamily="2" charset="0"/>
              </a:rPr>
              <a:t>: </a:t>
            </a:r>
            <a:r>
              <a:rPr lang="en-US" sz="2400" i="1" u="sng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Khmer OS Freehand" pitchFamily="2" charset="0"/>
              </a:rPr>
              <a:t>Computer Architecture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xmlns="" id="{782FFF52-A2B2-4E30-B466-A91E3F80D951}"/>
              </a:ext>
            </a:extLst>
          </p:cNvPr>
          <p:cNvSpPr txBox="1"/>
          <p:nvPr/>
        </p:nvSpPr>
        <p:spPr>
          <a:xfrm>
            <a:off x="856628" y="3091403"/>
            <a:ext cx="90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u="sng" dirty="0">
                <a:solidFill>
                  <a:schemeClr val="tx1">
                    <a:lumMod val="95000"/>
                  </a:schemeClr>
                </a:solidFill>
                <a:latin typeface="Khmer OS Freehand" pitchFamily="2" charset="0"/>
                <a:cs typeface="Khmer OS Freehand" pitchFamily="2" charset="0"/>
              </a:rPr>
              <a:t>ក្រុមទី​៧</a:t>
            </a:r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Khmer OS Freehand" pitchFamily="2" charset="0"/>
                <a:cs typeface="Khmer OS Freehand" pitchFamily="2" charset="0"/>
              </a:rPr>
              <a:t>: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029316F4-6384-4A92-9316-46532887E699}"/>
              </a:ext>
            </a:extLst>
          </p:cNvPr>
          <p:cNvSpPr txBox="1"/>
          <p:nvPr/>
        </p:nvSpPr>
        <p:spPr>
          <a:xfrm>
            <a:off x="2309055" y="3013500"/>
            <a:ext cx="472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</a:rPr>
              <a:t>1. San Mengleang</a:t>
            </a:r>
          </a:p>
          <a:p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</a:rPr>
              <a:t>2.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</a:rPr>
              <a:t>Chhoun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</a:rPr>
              <a:t>Youy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1C79A97-559E-4D10-9B4A-72A8D9BB5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84" y="2782932"/>
            <a:ext cx="5536507" cy="3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4BF9A36F-76A9-4E71-9619-2B5ED8CF5A5F}"/>
              </a:ext>
            </a:extLst>
          </p:cNvPr>
          <p:cNvSpPr txBox="1"/>
          <p:nvPr/>
        </p:nvSpPr>
        <p:spPr>
          <a:xfrm>
            <a:off x="3553593" y="5610835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- Jumper Wire </a:t>
            </a:r>
            <a:r>
              <a:rPr lang="km-KH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ជាខ្សែភ្លើងសម្រាប់តភ្ចាប់ឧបករណ៍ផ្សេងៗទៅកាន់ </a:t>
            </a:r>
            <a:r>
              <a:rPr lang="en-US" sz="1800" dirty="0" err="1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 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342550-E4BA-4268-98B2-37138545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72" y="5001190"/>
            <a:ext cx="1588622" cy="158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4ECF518C-E92F-4E2E-A640-FFBE4DA656B3}"/>
              </a:ext>
            </a:extLst>
          </p:cNvPr>
          <p:cNvSpPr txBox="1"/>
          <p:nvPr/>
        </p:nvSpPr>
        <p:spPr>
          <a:xfrm>
            <a:off x="4488578" y="3710465"/>
            <a:ext cx="565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- </a:t>
            </a:r>
            <a:r>
              <a:rPr lang="en-US" sz="1800" dirty="0" err="1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 Board </a:t>
            </a:r>
            <a:r>
              <a:rPr lang="km-KH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ជា​ </a:t>
            </a:r>
            <a:r>
              <a:rPr lang="en-US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Microcontroller </a:t>
            </a:r>
            <a:r>
              <a:rPr lang="km-KH" sz="1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itchFamily="2" charset="0"/>
                <a:cs typeface="Khmer OS Siemreap" pitchFamily="2" charset="0"/>
              </a:rPr>
              <a:t>សម្រាប់បញ្ចាទៅលើឧបករណ៍ផ្សេងៗ</a:t>
            </a:r>
            <a:endParaRPr lang="en-US" sz="18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Siemreap" pitchFamily="2" charset="0"/>
              <a:cs typeface="Khmer OS Siemreap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EA6560-66FA-4469-A10A-7CF706F7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8" y="279139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21840B-645B-4E25-9B88-1C0EE972A568}"/>
              </a:ext>
            </a:extLst>
          </p:cNvPr>
          <p:cNvSpPr txBox="1"/>
          <p:nvPr/>
        </p:nvSpPr>
        <p:spPr>
          <a:xfrm>
            <a:off x="828918" y="2110096"/>
            <a:ext cx="60960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Siemreap" pitchFamily="2" charset="0"/>
                <a:cs typeface="Khmer OS Siemreap" pitchFamily="2" charset="0"/>
              </a:rPr>
              <a:t>-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គម្រោងនេះឈ្មោះថាឧបករណ៍ស្រោចដំណាស្វ័យប្រវត្ត។</a:t>
            </a: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ក្នុងកម្រោងនេះត្រូវការ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Hardware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ដូចជា</a:t>
            </a:r>
            <a:endParaRPr lang="en-US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7D1560-3A62-47CD-A242-71C1F0489A8F}"/>
              </a:ext>
            </a:extLst>
          </p:cNvPr>
          <p:cNvSpPr txBox="1"/>
          <p:nvPr/>
        </p:nvSpPr>
        <p:spPr>
          <a:xfrm>
            <a:off x="876652" y="348489"/>
            <a:ext cx="948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solidFill>
                  <a:schemeClr val="bg2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អត្ថប្រយោជន៍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:</a:t>
            </a:r>
          </a:p>
          <a:p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ជួយអ្នកស្រោចទឹក នៅផ្ទះរបស់អ្នក,សួន ច្បារ និងចំការអ្នក យើងប្រើ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Techonology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ដើម្បី ចាប់ យកសំណើរបស់ដី</a:t>
            </a:r>
          </a:p>
          <a:p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ហើយ វានិង ក្រោយដំណាំ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41029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C3124975-67E4-4620-BE08-C49FDE231197}"/>
              </a:ext>
            </a:extLst>
          </p:cNvPr>
          <p:cNvSpPr txBox="1"/>
          <p:nvPr/>
        </p:nvSpPr>
        <p:spPr>
          <a:xfrm>
            <a:off x="3448247" y="1073427"/>
            <a:ext cx="6870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- Soil moisture sensor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ជា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senor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សម្រាប់តេសនៅពេលមានទឹក។</a:t>
            </a: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វាមាន​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pin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ចំនួន​ ៤​ សម្រាប់ភ្ចាប់ទៅកាន់​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។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+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ការតភ្ចាប់ទៅកាន់​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endParaRPr lang="km-KH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- 3v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Power 3V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​​​​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GND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GND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endParaRPr lang="km-KH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Digital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Digital Pin 8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DA0A28-78FE-4334-878F-27990679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8" y="34290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38A7C4DD-6181-4226-B04C-D23231AE5CB0}"/>
              </a:ext>
            </a:extLst>
          </p:cNvPr>
          <p:cNvSpPr txBox="1"/>
          <p:nvPr/>
        </p:nvSpPr>
        <p:spPr>
          <a:xfrm>
            <a:off x="3448247" y="3778240"/>
            <a:ext cx="6591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- Relay 1 Module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 គឺជាកុងតាក់សម្រាប់បិទបើក ដែលបញ្ចាពី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Borad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+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ការតភ្ចាប់ទៅកាន់​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endParaRPr lang="km-KH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VCC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Power 5V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​​​​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GND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GND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  <a:endParaRPr lang="km-KH" sz="1600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IN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Digital Pin 13 </a:t>
            </a:r>
            <a:r>
              <a:rPr lang="km-KH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1669BC-0E0E-422F-83CD-C70499368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8" y="1253448"/>
            <a:ext cx="2466529" cy="16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7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DFE12A-6982-41A6-B24C-AFABC86E4C6A}"/>
              </a:ext>
            </a:extLst>
          </p:cNvPr>
          <p:cNvSpPr txBox="1"/>
          <p:nvPr/>
        </p:nvSpPr>
        <p:spPr>
          <a:xfrm>
            <a:off x="430693" y="5666060"/>
            <a:ext cx="5830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យើងត្រូវ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ការMotorមួយ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ដើម្បី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Connect </a:t>
            </a:r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ទៅកាន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់ Relay </a:t>
            </a:r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ដើម្បី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>
                <a:latin typeface="Khmer OS Siemreap" pitchFamily="2" charset="0"/>
                <a:cs typeface="Khmer OS Siemreap" pitchFamily="2" charset="0"/>
              </a:rPr>
              <a:t>បង្ហូរទឹកស្រោចដំណាំ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(connect wire from motor to (NO-P) Relay).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7ACEDD-934D-4F3D-9D13-96034756747E}"/>
              </a:ext>
            </a:extLst>
          </p:cNvPr>
          <p:cNvSpPr txBox="1"/>
          <p:nvPr/>
        </p:nvSpPr>
        <p:spPr>
          <a:xfrm>
            <a:off x="218659" y="233033"/>
            <a:ext cx="430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Connecting: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3D3902-B918-429D-8B10-DA4802918AFC}"/>
              </a:ext>
            </a:extLst>
          </p:cNvPr>
          <p:cNvSpPr txBox="1"/>
          <p:nvPr/>
        </p:nvSpPr>
        <p:spPr>
          <a:xfrm>
            <a:off x="198782" y="869154"/>
            <a:ext cx="612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First step:</a:t>
            </a:r>
          </a:p>
          <a:p>
            <a:r>
              <a:rPr lang="en-US" dirty="0">
                <a:latin typeface="Khmer OS Siemreap" pitchFamily="2" charset="0"/>
                <a:cs typeface="Khmer OS Siemreap" pitchFamily="2" charset="0"/>
              </a:rPr>
              <a:t>Connecting Jumper wire to Soil Moisture sensor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5128B1-BA7D-4177-A351-3ADAF2C7F79F}"/>
              </a:ext>
            </a:extLst>
          </p:cNvPr>
          <p:cNvSpPr txBox="1"/>
          <p:nvPr/>
        </p:nvSpPr>
        <p:spPr>
          <a:xfrm>
            <a:off x="198782" y="1507722"/>
            <a:ext cx="7368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+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ការតភ្ចាប់ទៅកាន់​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endParaRPr lang="km-KH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- 3v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Power 3V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​​​​</a:t>
            </a:r>
            <a:endParaRPr lang="en-US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GND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GND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endParaRPr lang="km-KH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Digital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Digital Pin 8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</a:p>
          <a:p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BD9CA1-1414-4BEF-B72B-4CF23C4A901F}"/>
              </a:ext>
            </a:extLst>
          </p:cNvPr>
          <p:cNvSpPr txBox="1"/>
          <p:nvPr/>
        </p:nvSpPr>
        <p:spPr>
          <a:xfrm>
            <a:off x="198782" y="3196588"/>
            <a:ext cx="7593496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+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ការតភ្ចាប់ទៅកាន់​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endParaRPr lang="km-KH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VCC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Power 5V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​​​​</a:t>
            </a:r>
            <a:endParaRPr lang="en-US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GND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GND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endParaRPr lang="km-KH" dirty="0">
              <a:solidFill>
                <a:schemeClr val="tx1">
                  <a:lumMod val="95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  - IN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តភ្ចាប់តាម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Jumper Wire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ទៅកាន់​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Digital Pin 13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នៅលើ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hmer OS Siemreap" pitchFamily="2" charset="0"/>
                <a:cs typeface="Khmer OS Siemreap" pitchFamily="2" charset="0"/>
              </a:rPr>
              <a:t>Arduino Board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8367CA-05E3-49AD-83EE-483882B44B0D}"/>
              </a:ext>
            </a:extLst>
          </p:cNvPr>
          <p:cNvSpPr txBox="1"/>
          <p:nvPr/>
        </p:nvSpPr>
        <p:spPr>
          <a:xfrm>
            <a:off x="424067" y="5106509"/>
            <a:ext cx="283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Second step: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29A660-6B9F-433E-84B6-C3C2C9ED9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8" r="12195"/>
          <a:stretch/>
        </p:blipFill>
        <p:spPr>
          <a:xfrm>
            <a:off x="7792278" y="1397675"/>
            <a:ext cx="4038620" cy="2591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17C35FA-F63C-423C-ABB9-00A3FC23D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06" t="1" r="21987" b="1"/>
          <a:stretch/>
        </p:blipFill>
        <p:spPr>
          <a:xfrm>
            <a:off x="8931968" y="4236797"/>
            <a:ext cx="2321707" cy="24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4CC098-D895-4D13-BC93-FC6939140EA1}"/>
              </a:ext>
            </a:extLst>
          </p:cNvPr>
          <p:cNvSpPr txBox="1"/>
          <p:nvPr/>
        </p:nvSpPr>
        <p:spPr>
          <a:xfrm>
            <a:off x="159026" y="0"/>
            <a:ext cx="681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09B907-205D-4FA0-889D-08238268BEC0}"/>
              </a:ext>
            </a:extLst>
          </p:cNvPr>
          <p:cNvSpPr txBox="1"/>
          <p:nvPr/>
        </p:nvSpPr>
        <p:spPr>
          <a:xfrm>
            <a:off x="294828" y="584775"/>
            <a:ext cx="11264347" cy="620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int ACWATERPUMP = 13; //</a:t>
            </a:r>
            <a:r>
              <a:rPr lang="km-KH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កំណត់ តម្លៃ13(</a:t>
            </a:r>
            <a:r>
              <a:rPr lang="en-US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output pin </a:t>
            </a:r>
            <a:r>
              <a:rPr lang="km-KH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ភ្ញាប់ទៅកាន់</a:t>
            </a:r>
            <a:r>
              <a:rPr lang="en-US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Ac water pump)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int sensor = 8; //</a:t>
            </a:r>
            <a:r>
              <a:rPr lang="km-KH" sz="14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កំណត់ តម្លៃ</a:t>
            </a:r>
            <a:r>
              <a:rPr lang="en-US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 8(input pin </a:t>
            </a:r>
            <a:r>
              <a:rPr lang="km-KH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ភ្ញាប់ទៅកាន់</a:t>
            </a:r>
            <a:r>
              <a:rPr lang="en-US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 Ac water pump)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int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val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; //</a:t>
            </a:r>
            <a:r>
              <a:rPr lang="en-US" sz="1400" dirty="0">
                <a:solidFill>
                  <a:schemeClr val="accent3"/>
                </a:solidFill>
                <a:latin typeface="Khmer OS Siemreap" pitchFamily="2" charset="0"/>
                <a:cs typeface="Khmer OS Siemreap" pitchFamily="2" charset="0"/>
              </a:rPr>
              <a:t>This variable stores the value received from Soil moisture sensor.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void setup()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pinMode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(13,OUTPUT); //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Set pin 13 as OUTPUT pin, to send signal to relay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pinMode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(8,INPUT); //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Khmer OS Siemreap" pitchFamily="2" charset="0"/>
                <a:cs typeface="Khmer OS Siemreap" pitchFamily="2" charset="0"/>
              </a:rPr>
              <a:t>Set pin 8 as input pin, to receive data from Soil moisture sensor.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void loop() {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val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=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digitalRead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(8);  //</a:t>
            </a:r>
            <a:r>
              <a:rPr lang="km-KH" sz="14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ទាញ ទិន្នន័យ ពីការចាប់ សំណើមដី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if(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val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== LOW) //</a:t>
            </a:r>
            <a:r>
              <a:rPr lang="km-KH" sz="14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បើសំណើម របស់ដី គ្មានឱ្យតម្លៃសូន្យ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digitalWrite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(13,LOW); //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Acwaterpump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មិនដំណើរ ការឡើយ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else //</a:t>
            </a:r>
            <a:r>
              <a:rPr lang="km-K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បើសំណើម របស់ដី មាន</a:t>
            </a:r>
            <a:endParaRPr lang="en-US" sz="1400" dirty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digitalWrite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(13,HIGH); //</a:t>
            </a:r>
            <a:r>
              <a:rPr lang="en-US" sz="1400" dirty="0" err="1">
                <a:latin typeface="Khmer OS Siemreap" pitchFamily="2" charset="0"/>
                <a:cs typeface="Khmer OS Siemreap" pitchFamily="2" charset="0"/>
              </a:rPr>
              <a:t>Acwaterpump</a:t>
            </a: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ដំណើរ</a:t>
            </a:r>
            <a:endParaRPr lang="en-US" sz="1400" dirty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  delay(400);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Khmer OS Siemreap" pitchFamily="2" charset="0"/>
                <a:cs typeface="Khmer OS Siemreap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63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1864E2DCD104F9B5E05D47D801088" ma:contentTypeVersion="2" ma:contentTypeDescription="Create a new document." ma:contentTypeScope="" ma:versionID="4b65e30aba2b205cfa47e35d1da89a0a">
  <xsd:schema xmlns:xsd="http://www.w3.org/2001/XMLSchema" xmlns:xs="http://www.w3.org/2001/XMLSchema" xmlns:p="http://schemas.microsoft.com/office/2006/metadata/properties" xmlns:ns3="fc283d5e-190f-4571-9407-bfb948601d15" targetNamespace="http://schemas.microsoft.com/office/2006/metadata/properties" ma:root="true" ma:fieldsID="00e411d14db8e4bb2c81ba011d841de9" ns3:_="">
    <xsd:import namespace="fc283d5e-190f-4571-9407-bfb948601d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83d5e-190f-4571-9407-bfb948601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66F117-C2D9-48E6-A7B9-B92AED30AD4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c283d5e-190f-4571-9407-bfb948601d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494AC6-B9F2-4C65-B757-9B093C7E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BCDAE7-8A20-489E-8E83-5946D2CF6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283d5e-190f-4571-9407-bfb948601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617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chhoun youy</dc:creator>
  <cp:lastModifiedBy>Mengleang</cp:lastModifiedBy>
  <cp:revision>9</cp:revision>
  <dcterms:created xsi:type="dcterms:W3CDTF">2021-04-21T08:05:52Z</dcterms:created>
  <dcterms:modified xsi:type="dcterms:W3CDTF">2021-04-21T12:37:22Z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0x01010025C1864E2DCD104F9B5E05D47D801088</vt:lpwstr>
  </property>
</Properties>
</file>