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8A4A-389E-44BB-8E45-EA48CCD7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66274"/>
            <a:ext cx="9448800" cy="1825096"/>
          </a:xfrm>
        </p:spPr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6FAAC-C2B4-4945-9C02-1F12313BC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123141"/>
          </a:xfrm>
        </p:spPr>
        <p:txBody>
          <a:bodyPr>
            <a:normAutofit/>
          </a:bodyPr>
          <a:lstStyle/>
          <a:p>
            <a:r>
              <a:rPr lang="en-US" sz="3200" dirty="0"/>
              <a:t>ADVANCE DATA MANIPULATION LANGUAGE </a:t>
            </a:r>
          </a:p>
          <a:p>
            <a:r>
              <a:rPr lang="en-US" sz="3200" dirty="0"/>
              <a:t>(SQL Function)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6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1192D5-CB1D-43D9-83F7-2D03998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1" y="940317"/>
            <a:ext cx="11886077" cy="54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B4E7-1F9A-45B4-BE07-17A41253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10.4. convert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FBAB-F833-461F-AED4-2C737CFB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CONVERT(</a:t>
            </a:r>
            <a:r>
              <a:rPr lang="en-US" i="1" dirty="0" err="1"/>
              <a:t>data_type</a:t>
            </a:r>
            <a:r>
              <a:rPr lang="en-US" i="1" dirty="0"/>
              <a:t>(length), expression, style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SELECT CONVERT(varchar, 25.65)</a:t>
            </a:r>
          </a:p>
          <a:p>
            <a:pPr marL="0" indent="0">
              <a:buNone/>
            </a:pPr>
            <a:r>
              <a:rPr lang="en-US" dirty="0"/>
              <a:t>	SELECT CONVERT(datetime, '2017-08-25’)</a:t>
            </a:r>
          </a:p>
          <a:p>
            <a:pPr marL="0" indent="0">
              <a:buNone/>
            </a:pPr>
            <a:r>
              <a:rPr lang="en-US" dirty="0"/>
              <a:t>	SELECT CONVERT(varchar, '2017-08-25', 101)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EA62F-7C4C-4A42-85FF-5B006C79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2" r="27200" b="-1"/>
          <a:stretch/>
        </p:blipFill>
        <p:spPr>
          <a:xfrm>
            <a:off x="685800" y="1409252"/>
            <a:ext cx="10322645" cy="591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5E6EE-850B-42AC-A957-453AD3A1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23" y="4643598"/>
            <a:ext cx="6126098" cy="21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9AD7-4E66-4472-80D7-5D941AA6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10.1. Data and time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65E6B-9FF6-4720-8503-89825A83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45" y="1019845"/>
            <a:ext cx="10004611" cy="5828032"/>
          </a:xfrm>
        </p:spPr>
      </p:pic>
    </p:spTree>
    <p:extLst>
      <p:ext uri="{BB962C8B-B14F-4D97-AF65-F5344CB8AC3E}">
        <p14:creationId xmlns:p14="http://schemas.microsoft.com/office/powerpoint/2010/main" val="772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E94B-9866-4493-93E4-40A1FC54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ADB5-141E-4846-AE0C-B10F5A12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15062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Current Timestamp</a:t>
            </a:r>
          </a:p>
          <a:p>
            <a:pPr marL="0" indent="0">
              <a:buNone/>
            </a:pPr>
            <a:r>
              <a:rPr lang="en-US" dirty="0"/>
              <a:t>	SELECT CURRENT_TIMESTAMP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DateAdd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DATEADD(Day, 1, ‘2019/12/25') AS </a:t>
            </a:r>
            <a:r>
              <a:rPr lang="en-US" dirty="0" err="1"/>
              <a:t>DateAdd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DATEADD(Month, 1, ‘2019/12/25') AS </a:t>
            </a:r>
            <a:r>
              <a:rPr lang="en-US" dirty="0" err="1"/>
              <a:t>DateAdd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DATEADD(Year, 1, ‘2019/12/25') AS </a:t>
            </a:r>
            <a:r>
              <a:rPr lang="en-US" dirty="0" err="1"/>
              <a:t>DateAdd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DATEADD(month, -2, ’2019/12/25') AS </a:t>
            </a:r>
            <a:r>
              <a:rPr lang="en-US" dirty="0" err="1"/>
              <a:t>DateAdd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</a:t>
            </a:r>
            <a:r>
              <a:rPr lang="en-US" dirty="0" err="1"/>
              <a:t>LastName</a:t>
            </a:r>
            <a:r>
              <a:rPr lang="en-US" dirty="0"/>
              <a:t>, </a:t>
            </a:r>
            <a:r>
              <a:rPr lang="en-US" dirty="0" err="1"/>
              <a:t>BirthDate</a:t>
            </a:r>
            <a:r>
              <a:rPr lang="en-US" dirty="0"/>
              <a:t>, DATEADD(year, 18, </a:t>
            </a:r>
            <a:r>
              <a:rPr lang="en-US" dirty="0" err="1"/>
              <a:t>BirthDate</a:t>
            </a:r>
            <a:r>
              <a:rPr lang="en-US" dirty="0"/>
              <a:t>) AS </a:t>
            </a:r>
            <a:r>
              <a:rPr lang="en-US" dirty="0" err="1"/>
              <a:t>DateAdd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FROM </a:t>
            </a:r>
            <a:r>
              <a:rPr lang="en-US" dirty="0" err="1"/>
              <a:t>tbEmployees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DateDiff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DATEDIFF(year, ’2019/08/25', ’2010/08/25') AS </a:t>
            </a:r>
            <a:r>
              <a:rPr lang="en-US" dirty="0" err="1"/>
              <a:t>DateDiff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DATEDIFF(month, '2017/08/25', '2011/08/25') AS </a:t>
            </a:r>
            <a:r>
              <a:rPr lang="en-US" dirty="0" err="1"/>
              <a:t>DateDiff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3848-5C16-4A90-A758-BBE4D7BE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02197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B0BD-1C33-4DCC-8598-D592895D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DateFromParts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DATEFROMPARTS(2018, 10, 31) AS </a:t>
            </a:r>
            <a:r>
              <a:rPr lang="en-US" dirty="0" err="1"/>
              <a:t>DateFromParts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DateName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DATENAME(year, '2017/08/25') AS </a:t>
            </a:r>
            <a:r>
              <a:rPr lang="en-US" dirty="0" err="1"/>
              <a:t>DatePartString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DATENAME(month, '2017/08/25') AS </a:t>
            </a:r>
            <a:r>
              <a:rPr lang="en-US" dirty="0" err="1"/>
              <a:t>DatePartString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DatePart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DATEPART(</a:t>
            </a:r>
            <a:r>
              <a:rPr lang="en-US" dirty="0" err="1"/>
              <a:t>yy</a:t>
            </a:r>
            <a:r>
              <a:rPr lang="en-US" dirty="0"/>
              <a:t>, '2017/08/25') AS </a:t>
            </a:r>
            <a:r>
              <a:rPr lang="en-US" dirty="0" err="1"/>
              <a:t>DatePartInt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DATEPART(month, '2017/08/25') AS </a:t>
            </a:r>
            <a:r>
              <a:rPr lang="en-US" dirty="0" err="1"/>
              <a:t>DatePartInt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Day</a:t>
            </a:r>
          </a:p>
          <a:p>
            <a:pPr marL="0" indent="0">
              <a:buNone/>
            </a:pPr>
            <a:r>
              <a:rPr lang="en-US" dirty="0"/>
              <a:t>	SELECT DAY('2017/08/25') AS </a:t>
            </a:r>
            <a:r>
              <a:rPr lang="en-US" dirty="0" err="1"/>
              <a:t>DayOfMonth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GetDate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GETDATE()</a:t>
            </a:r>
          </a:p>
        </p:txBody>
      </p:sp>
    </p:spTree>
    <p:extLst>
      <p:ext uri="{BB962C8B-B14F-4D97-AF65-F5344CB8AC3E}">
        <p14:creationId xmlns:p14="http://schemas.microsoft.com/office/powerpoint/2010/main" val="17845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0978-7D1F-4F19-9DEB-E047D400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158267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057F-20D1-4418-BDD6-C8FE394B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6372"/>
            <a:ext cx="10820400" cy="5631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IsDate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 ISDATE('2017-08-25’)</a:t>
            </a:r>
          </a:p>
          <a:p>
            <a:pPr marL="0" indent="0">
              <a:buNone/>
            </a:pPr>
            <a:r>
              <a:rPr lang="en-US" dirty="0"/>
              <a:t>	SELECT ISDATE('2017’)</a:t>
            </a:r>
          </a:p>
          <a:p>
            <a:pPr marL="0" indent="0">
              <a:buNone/>
            </a:pPr>
            <a:r>
              <a:rPr lang="en-US" dirty="0"/>
              <a:t>	SELECT ISDATE('Hello world!’)</a:t>
            </a:r>
          </a:p>
          <a:p>
            <a:pPr marL="0" indent="0">
              <a:buNone/>
            </a:pPr>
            <a:r>
              <a:rPr lang="en-US" dirty="0"/>
              <a:t>10. Month</a:t>
            </a:r>
          </a:p>
          <a:p>
            <a:pPr marL="0" indent="0">
              <a:buNone/>
            </a:pPr>
            <a:r>
              <a:rPr lang="en-US" dirty="0"/>
              <a:t>	SELECT MONTH('2017/08/25') AS [Month]</a:t>
            </a:r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SysDateTime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SYSDATETIME() AS [</a:t>
            </a:r>
            <a:r>
              <a:rPr lang="en-US" dirty="0" err="1"/>
              <a:t>SysDateTime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12. Year</a:t>
            </a:r>
          </a:p>
          <a:p>
            <a:pPr marL="0" indent="0">
              <a:buNone/>
            </a:pPr>
            <a:r>
              <a:rPr lang="en-US" dirty="0"/>
              <a:t>	SELECT YEAR('1998/05/25 09:08') AS Year</a:t>
            </a:r>
          </a:p>
        </p:txBody>
      </p:sp>
    </p:spTree>
    <p:extLst>
      <p:ext uri="{BB962C8B-B14F-4D97-AF65-F5344CB8AC3E}">
        <p14:creationId xmlns:p14="http://schemas.microsoft.com/office/powerpoint/2010/main" val="19612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F03D-9DBF-440D-90B2-3CE96CC7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115237"/>
          </a:xfrm>
        </p:spPr>
        <p:txBody>
          <a:bodyPr/>
          <a:lstStyle/>
          <a:p>
            <a:r>
              <a:rPr lang="en-US" dirty="0"/>
              <a:t>10.2. Numeric Functions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200F3-0039-4AF9-B2AC-94B32A4B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57" y="927053"/>
            <a:ext cx="9910486" cy="57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469F02-1CA3-47FA-B9C9-85682658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36" y="77035"/>
            <a:ext cx="10359614" cy="6703929"/>
          </a:xfrm>
        </p:spPr>
      </p:pic>
    </p:spTree>
    <p:extLst>
      <p:ext uri="{BB962C8B-B14F-4D97-AF65-F5344CB8AC3E}">
        <p14:creationId xmlns:p14="http://schemas.microsoft.com/office/powerpoint/2010/main" val="418470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F84D-65E2-4C87-8BA8-2AB26DF9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10.3. String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FF2ED-04AB-4B2B-93E3-8C95E5C1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5" y="1436615"/>
            <a:ext cx="11054078" cy="37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61703-3204-420A-99D9-E3761617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3" y="325510"/>
            <a:ext cx="11338394" cy="64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465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324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Chapter 10</vt:lpstr>
      <vt:lpstr>10.1. Data and time functions</vt:lpstr>
      <vt:lpstr>Example:</vt:lpstr>
      <vt:lpstr>Example:</vt:lpstr>
      <vt:lpstr>Example:</vt:lpstr>
      <vt:lpstr>10.2. Numeric Functions </vt:lpstr>
      <vt:lpstr>PowerPoint Presentation</vt:lpstr>
      <vt:lpstr>10.3. String Functions</vt:lpstr>
      <vt:lpstr>PowerPoint Presentation</vt:lpstr>
      <vt:lpstr>PowerPoint Presentation</vt:lpstr>
      <vt:lpstr>10.4. convert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Var Sovanndara</dc:creator>
  <cp:lastModifiedBy>Var Sovanndara</cp:lastModifiedBy>
  <cp:revision>10</cp:revision>
  <dcterms:created xsi:type="dcterms:W3CDTF">2019-12-11T02:00:55Z</dcterms:created>
  <dcterms:modified xsi:type="dcterms:W3CDTF">2019-12-11T03:34:54Z</dcterms:modified>
</cp:coreProperties>
</file>