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D5EA-6448-453B-AE1A-6C3D48C6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4610"/>
            <a:ext cx="9448800" cy="1825096"/>
          </a:xfrm>
        </p:spPr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28B6-FF72-4701-8BF4-6470B2BC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918745"/>
          </a:xfrm>
        </p:spPr>
        <p:txBody>
          <a:bodyPr/>
          <a:lstStyle/>
          <a:p>
            <a:r>
              <a:rPr lang="en-US" sz="3200" dirty="0"/>
              <a:t>Basic DCL (Data Control Language)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EB7A-3436-49AA-8DCC-B78F9625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11.5 ALTER LOGIN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605D-C390-461B-B9EB-E7F9A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The ALTER LOGIN statement modifies an identity used to connect to a SQL Server instance. You can use the ALTER LOGIN statement to change a password, force a password change, disable a login, enable a login, unlock a login, rename a login, etc.</a:t>
            </a:r>
          </a:p>
        </p:txBody>
      </p:sp>
    </p:spTree>
    <p:extLst>
      <p:ext uri="{BB962C8B-B14F-4D97-AF65-F5344CB8AC3E}">
        <p14:creationId xmlns:p14="http://schemas.microsoft.com/office/powerpoint/2010/main" val="285638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8F0-B4B2-4095-A4CD-6341787F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054249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4931-787B-402A-B95F-3D5D13F9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4249"/>
            <a:ext cx="10820400" cy="5803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change password:</a:t>
            </a:r>
          </a:p>
          <a:p>
            <a:pPr marL="0" indent="0">
              <a:buNone/>
            </a:pPr>
            <a:r>
              <a:rPr lang="en-US" dirty="0"/>
              <a:t>		ALTER LOGIN </a:t>
            </a:r>
            <a:r>
              <a:rPr lang="en-US" dirty="0" err="1"/>
              <a:t>logintest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WITH PASSWORD = ‘111’;</a:t>
            </a:r>
          </a:p>
          <a:p>
            <a:pPr marL="0" indent="0">
              <a:buNone/>
            </a:pPr>
            <a:r>
              <a:rPr lang="en-US" dirty="0"/>
              <a:t>	Change Password and Force Change:</a:t>
            </a:r>
          </a:p>
          <a:p>
            <a:pPr marL="0" indent="0">
              <a:buNone/>
            </a:pPr>
            <a:r>
              <a:rPr lang="en-US" dirty="0"/>
              <a:t>		ALTER LOGIN </a:t>
            </a:r>
            <a:r>
              <a:rPr lang="en-US" dirty="0" err="1"/>
              <a:t>logintest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WITH PASSWORD = ‘222' MUST_CHANGE, </a:t>
            </a:r>
          </a:p>
          <a:p>
            <a:pPr marL="0" indent="0">
              <a:buNone/>
            </a:pPr>
            <a:r>
              <a:rPr lang="en-US" dirty="0"/>
              <a:t>		CHECK_EXPIRATION = ON;</a:t>
            </a:r>
          </a:p>
          <a:p>
            <a:pPr marL="0" indent="0">
              <a:buNone/>
            </a:pPr>
            <a:r>
              <a:rPr lang="en-US" dirty="0"/>
              <a:t>	Disable login:</a:t>
            </a:r>
          </a:p>
          <a:p>
            <a:pPr marL="0" indent="0">
              <a:buNone/>
            </a:pPr>
            <a:r>
              <a:rPr lang="en-US" dirty="0"/>
              <a:t>		ALTER LOGIN </a:t>
            </a:r>
            <a:r>
              <a:rPr lang="en-US" dirty="0" err="1"/>
              <a:t>logintest</a:t>
            </a:r>
            <a:r>
              <a:rPr lang="en-US" dirty="0"/>
              <a:t> DISABLE;</a:t>
            </a:r>
          </a:p>
          <a:p>
            <a:pPr marL="0" indent="0">
              <a:buNone/>
            </a:pPr>
            <a:r>
              <a:rPr lang="en-US" dirty="0"/>
              <a:t>	Enable login:</a:t>
            </a:r>
          </a:p>
          <a:p>
            <a:pPr marL="0" indent="0">
              <a:buNone/>
            </a:pPr>
            <a:r>
              <a:rPr lang="en-US" dirty="0"/>
              <a:t>		ALTER LOGIN </a:t>
            </a:r>
            <a:r>
              <a:rPr lang="en-US" dirty="0" err="1"/>
              <a:t>logintest</a:t>
            </a:r>
            <a:r>
              <a:rPr lang="en-US" dirty="0"/>
              <a:t> ENABLE;</a:t>
            </a:r>
          </a:p>
          <a:p>
            <a:pPr marL="0" indent="0">
              <a:buNone/>
            </a:pPr>
            <a:r>
              <a:rPr lang="en-US" dirty="0"/>
              <a:t>	Rename login:</a:t>
            </a:r>
          </a:p>
          <a:p>
            <a:pPr marL="0" indent="0">
              <a:buNone/>
            </a:pPr>
            <a:r>
              <a:rPr lang="en-US" dirty="0"/>
              <a:t>		ALTER LOGIN </a:t>
            </a:r>
            <a:r>
              <a:rPr lang="en-US" dirty="0" err="1"/>
              <a:t>logintest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WITH NAME = test123;</a:t>
            </a:r>
          </a:p>
          <a:p>
            <a:pPr marL="0" indent="0">
              <a:buNone/>
            </a:pPr>
            <a:r>
              <a:rPr lang="en-US" dirty="0"/>
              <a:t>	Drop login:</a:t>
            </a:r>
          </a:p>
          <a:p>
            <a:pPr marL="0" indent="0">
              <a:buNone/>
            </a:pPr>
            <a:r>
              <a:rPr lang="en-US" dirty="0"/>
              <a:t>		DROP LOGIN test123;</a:t>
            </a:r>
          </a:p>
        </p:txBody>
      </p:sp>
    </p:spTree>
    <p:extLst>
      <p:ext uri="{BB962C8B-B14F-4D97-AF65-F5344CB8AC3E}">
        <p14:creationId xmlns:p14="http://schemas.microsoft.com/office/powerpoint/2010/main" val="22099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D14-5636-40AB-A3B5-D22F32D1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Data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9836-77D7-46D4-8242-A0A02A8C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30141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ត្រូវបានប្រើដើម្បីពង្រឹងសុវត្ថិភាពនៅក្នុងបរិស្ថានមូលដ្ឋានទិន្នន័យដែលមានអ្នកប្រើប្រាស់ច្រើននាក់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BE1-46D3-4C82-A402-60AFDDDD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11.1 Create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A482-5BA8-4C2B-9FED-E982906B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0898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Create Login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បង្កើតអត្តសញ្ញាណមួយដែលត្រូវបានប្រើដើម្បីភ្ជាប់ទៅកានត់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Server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បន្ទាប់មកការ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Login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ត្រូវបានផ្គូរផ្គងជាមួយអ្នកប្រើប្រាស់មូលដ្ឋានទិន្នន័យ (ដូច្នេះមុននឹងបង្កើត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User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Server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ដំបូងអ្នកត្រូវតែបង្កើត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Login)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	Syntax:</a:t>
            </a:r>
          </a:p>
          <a:p>
            <a:pPr marL="0" indent="0">
              <a:buNone/>
            </a:pPr>
            <a:r>
              <a:rPr lang="en-US" dirty="0"/>
              <a:t>		Create login </a:t>
            </a:r>
            <a:r>
              <a:rPr lang="en-US" dirty="0" err="1"/>
              <a:t>yourloginname</a:t>
            </a:r>
            <a:r>
              <a:rPr lang="en-US" dirty="0"/>
              <a:t> with password='</a:t>
            </a:r>
            <a:r>
              <a:rPr lang="en-US" dirty="0" err="1"/>
              <a:t>yourpassword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r>
              <a:rPr lang="en-US" dirty="0"/>
              <a:t>		Create login </a:t>
            </a:r>
            <a:r>
              <a:rPr lang="en-US" dirty="0" err="1"/>
              <a:t>logintest</a:t>
            </a:r>
            <a:r>
              <a:rPr lang="en-US" dirty="0"/>
              <a:t> with password=‘123'</a:t>
            </a:r>
          </a:p>
        </p:txBody>
      </p:sp>
    </p:spTree>
    <p:extLst>
      <p:ext uri="{BB962C8B-B14F-4D97-AF65-F5344CB8AC3E}">
        <p14:creationId xmlns:p14="http://schemas.microsoft.com/office/powerpoint/2010/main" val="22365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23A8-20ED-41D3-B427-444E763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11.2 create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B6E-1BAF-4365-94E8-157965F1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29"/>
            <a:ext cx="10820400" cy="544845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USER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សំដៅទៅលើគណនីមួយនៅក្នុងប្រព័ន្ធទិន្នន័យរបស់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MS SQL Server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ដែលត្រូវបានប្រើដើម្បីចូលទៅប្រើប្រព័ន្ធទិន្នន័យ។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Create user &lt;username&gt; for login &lt;</a:t>
            </a:r>
            <a:r>
              <a:rPr lang="en-US" dirty="0" err="1">
                <a:cs typeface="Khmer OS System" panose="02000500000000020004" pitchFamily="2" charset="0"/>
              </a:rPr>
              <a:t>loginname</a:t>
            </a:r>
            <a:r>
              <a:rPr lang="en-US" dirty="0">
                <a:cs typeface="Khmer OS System" panose="02000500000000020004" pitchFamily="2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create user </a:t>
            </a:r>
            <a:r>
              <a:rPr lang="en-US" dirty="0" err="1">
                <a:cs typeface="Khmer OS System" panose="02000500000000020004" pitchFamily="2" charset="0"/>
              </a:rPr>
              <a:t>UserTest</a:t>
            </a:r>
            <a:r>
              <a:rPr lang="en-US" dirty="0">
                <a:cs typeface="Khmer OS System" panose="02000500000000020004" pitchFamily="2" charset="0"/>
              </a:rPr>
              <a:t> for login </a:t>
            </a:r>
            <a:r>
              <a:rPr lang="en-US" dirty="0" err="1">
                <a:cs typeface="Khmer OS System" panose="02000500000000020004" pitchFamily="2" charset="0"/>
              </a:rPr>
              <a:t>logintest</a:t>
            </a:r>
            <a:endParaRPr lang="en-US" dirty="0"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1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183E-7664-4425-8D47-329DEEBD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11.3 assign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9A70-9414-4F2F-BC74-64A58198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93028"/>
            <a:ext cx="11140440" cy="546277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Permission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សំដៅទៅលើច្បាប់ដែលគ្រប់គ្រងលើកម្រិតនៃការចូលដំណើរការនៅក្នុង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Database System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យើងអាច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Grant, Revoke and Deny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សិទ្ធិក្នុង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MS SQL Server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484C-2B1F-4464-B2E6-6959F75B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849854"/>
          </a:xfrm>
        </p:spPr>
        <p:txBody>
          <a:bodyPr/>
          <a:lstStyle/>
          <a:p>
            <a:r>
              <a:rPr lang="en-US" dirty="0"/>
              <a:t>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DFB2-2BDC-4D81-9621-26C2E9E8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9854"/>
            <a:ext cx="10820400" cy="58844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ដើម្បីឱ្យអ្នកប្រើប្រាស់អាចធ្វើអ្វីមួយគាត់ត្រូវតែទទួលបានការអនុញ្ញាតឱ្យធ្វើវា។ យើងធ្វើបែបនេះតាមរយៈពាក្យបញ្ជា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GRANT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Use &lt;database name&gt;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Grant &lt;privilege name&gt; on &lt;object name&gt; to &lt;username&gt;</a:t>
            </a:r>
            <a:endParaRPr lang="en-US" b="1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Object privileges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- This allows the user to EXECUTE, SELECT, INSERT, UPDATE, or DELETE data from database objects to which the privileges apply.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</a:t>
            </a:r>
            <a:r>
              <a:rPr lang="en-US">
                <a:cs typeface="Khmer OS System" panose="02000500000000020004" pitchFamily="2" charset="0"/>
              </a:rPr>
              <a:t>USE Test;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GO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Grant select on student to </a:t>
            </a:r>
            <a:r>
              <a:rPr lang="en-US" dirty="0" err="1">
                <a:cs typeface="Khmer OS System" panose="02000500000000020004" pitchFamily="2" charset="0"/>
              </a:rPr>
              <a:t>UserTest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11A-380B-4E06-9D80-D157596C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946673"/>
          </a:xfrm>
        </p:spPr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CB2F-43C5-439C-8CE4-AE5FB039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6673"/>
            <a:ext cx="10820400" cy="5744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REVOKE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គឺប្រើដើម្បីដកយកនូវអ្វីដែលបាន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GRANT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DENY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Syntax:</a:t>
            </a:r>
          </a:p>
          <a:p>
            <a:pPr marL="0" indent="0">
              <a:buNone/>
            </a:pPr>
            <a:r>
              <a:rPr lang="en-US" dirty="0"/>
              <a:t>		Revoke </a:t>
            </a:r>
            <a:r>
              <a:rPr lang="en-US" dirty="0" err="1"/>
              <a:t>privilageName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on </a:t>
            </a:r>
            <a:r>
              <a:rPr lang="en-US" dirty="0" err="1"/>
              <a:t>objectName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from &lt;username&gt;</a:t>
            </a:r>
          </a:p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r>
              <a:rPr lang="en-US" dirty="0"/>
              <a:t>		Revoke Select</a:t>
            </a:r>
          </a:p>
          <a:p>
            <a:pPr marL="0" indent="0">
              <a:buNone/>
            </a:pPr>
            <a:r>
              <a:rPr lang="en-US" dirty="0"/>
              <a:t>		On student</a:t>
            </a:r>
          </a:p>
          <a:p>
            <a:pPr marL="0" indent="0">
              <a:buNone/>
            </a:pPr>
            <a:r>
              <a:rPr lang="en-US" dirty="0"/>
              <a:t>		From </a:t>
            </a:r>
            <a:r>
              <a:rPr lang="en-US" dirty="0" err="1"/>
              <a:t>usertest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3F3F-F40D-4AF1-B393-3269B233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007660"/>
          </a:xfrm>
        </p:spPr>
        <p:txBody>
          <a:bodyPr/>
          <a:lstStyle/>
          <a:p>
            <a:r>
              <a:rPr lang="en-US" dirty="0"/>
              <a:t>11.4 create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8210-FDE5-4B44-A0F3-98B69333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4856"/>
            <a:ext cx="10820400" cy="549715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ROLE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ត្រូវបានបង្កើតឡើងដើម្បីសម្រួលដល់ការរៀបចំនិងថែរក្សាសុវត្ថិភាព។ វាគឺជាឈ្មោះក្រុមដែលមានសិទ្ធិទាក់ទងនិងក្រុមអ្នកប្រើប្រាស់។ នៅពេលមានអ្នកប្រើប្រាស់ជាច្រើននៅក្នុងឃ្លាំងទិន្នន័យវាមានការលំបាកក្នុងការផ្តល់ឬដកសិទ្ធិដល់អ្នកប្រើ។ យើងអាចបង្កើត​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Role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ឬប្រើ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System Role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ដែលបានកំណត់ជាមុន។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8A098-8B07-4685-A06E-2F573A5B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4748000" cy="34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AB2-C801-456D-87B0-4AD5DBE8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5896-C8D8-4E51-B567-9AA9B3A1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Create Role: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Syntax: CREATE ROLE </a:t>
            </a:r>
            <a:r>
              <a:rPr lang="en-US" dirty="0" err="1"/>
              <a:t>role_name</a:t>
            </a:r>
            <a:br>
              <a:rPr lang="en-US" dirty="0"/>
            </a:br>
            <a:r>
              <a:rPr lang="en-US" dirty="0"/>
              <a:t>		Ex: CREATE ROLE testing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Grant Permission to role: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USE TEST; //DATABASE NAME TEST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GO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GRANT SELECT</a:t>
            </a:r>
            <a:r>
              <a:rPr lang="en-US"/>
              <a:t>, UPDATE ON STUDENT </a:t>
            </a:r>
            <a:r>
              <a:rPr lang="en-US" dirty="0"/>
              <a:t>TO testing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Grant role to user: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ALTER ROLE_NAME ADD MEMBER USER_NAME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To revoke CREATE TABLE from testing (role)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REVOKE CREATE TABLE FROM testing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Drop Role: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	DROP ROLE testing</a:t>
            </a:r>
          </a:p>
        </p:txBody>
      </p:sp>
    </p:spTree>
    <p:extLst>
      <p:ext uri="{BB962C8B-B14F-4D97-AF65-F5344CB8AC3E}">
        <p14:creationId xmlns:p14="http://schemas.microsoft.com/office/powerpoint/2010/main" val="3062831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335</TotalTime>
  <Words>698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Khmer OS System</vt:lpstr>
      <vt:lpstr>Vapor Trail</vt:lpstr>
      <vt:lpstr>Chapter 11</vt:lpstr>
      <vt:lpstr>Data control language</vt:lpstr>
      <vt:lpstr>11.1 Create login</vt:lpstr>
      <vt:lpstr>11.2 create user</vt:lpstr>
      <vt:lpstr>11.3 assign permission</vt:lpstr>
      <vt:lpstr>grant</vt:lpstr>
      <vt:lpstr>revoke</vt:lpstr>
      <vt:lpstr>11.4 create role</vt:lpstr>
      <vt:lpstr>Example:</vt:lpstr>
      <vt:lpstr>11.5 ALTER LOGIN statement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Var Sovanndara</dc:creator>
  <cp:lastModifiedBy>Var Sovanndara</cp:lastModifiedBy>
  <cp:revision>20</cp:revision>
  <dcterms:created xsi:type="dcterms:W3CDTF">2019-12-13T03:02:52Z</dcterms:created>
  <dcterms:modified xsi:type="dcterms:W3CDTF">2020-02-08T09:05:17Z</dcterms:modified>
</cp:coreProperties>
</file>