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507B0-3EE1-4589-89A0-216EF500A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7" y="1803400"/>
            <a:ext cx="10768405" cy="1825625"/>
          </a:xfrm>
        </p:spPr>
        <p:txBody>
          <a:bodyPr>
            <a:normAutofit fontScale="90000"/>
          </a:bodyPr>
          <a:lstStyle/>
          <a:p>
            <a:r>
              <a:rPr lang="en-US"/>
              <a:t>Chapter 3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basic 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352964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E51-4788-46BF-BA12-F44A5160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558" y="284317"/>
            <a:ext cx="9666642" cy="968188"/>
          </a:xfrm>
        </p:spPr>
        <p:txBody>
          <a:bodyPr>
            <a:normAutofit fontScale="90000"/>
          </a:bodyPr>
          <a:lstStyle/>
          <a:p>
            <a:r>
              <a:rPr lang="en-US" dirty="0"/>
              <a:t>3.2.4 Update a Column that Contains a 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3AD2-A949-41A6-BC62-159BBA256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9977"/>
            <a:ext cx="10820400" cy="5605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Sales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27.png">
            <a:extLst>
              <a:ext uri="{FF2B5EF4-FFF2-40B4-BE49-F238E27FC236}">
                <a16:creationId xmlns:a16="http://schemas.microsoft.com/office/drawing/2014/main" id="{8068DBF7-1D6B-4086-BA08-CC07EA492B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80" y="1656678"/>
            <a:ext cx="5991020" cy="3373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0474F-02E4-4D03-9D72-9FD0BDE38FAB}"/>
              </a:ext>
            </a:extLst>
          </p:cNvPr>
          <p:cNvSpPr txBox="1"/>
          <p:nvPr/>
        </p:nvSpPr>
        <p:spPr>
          <a:xfrm>
            <a:off x="6676820" y="1656678"/>
            <a:ext cx="5515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Sales</a:t>
            </a:r>
          </a:p>
          <a:p>
            <a:r>
              <a:rPr lang="en-US" sz="2800" dirty="0"/>
              <a:t>SET </a:t>
            </a:r>
            <a:r>
              <a:rPr lang="en-US" sz="2800" dirty="0" err="1"/>
              <a:t>DateSold</a:t>
            </a:r>
            <a:r>
              <a:rPr lang="en-US" sz="2800" dirty="0"/>
              <a:t> = '04/03/2008’ </a:t>
            </a:r>
          </a:p>
          <a:p>
            <a:r>
              <a:rPr lang="en-US" sz="2800" dirty="0"/>
              <a:t>WHERE </a:t>
            </a:r>
            <a:r>
              <a:rPr lang="en-US" sz="2800" dirty="0" err="1"/>
              <a:t>SalesID</a:t>
            </a:r>
            <a:r>
              <a:rPr lang="en-US" sz="28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667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BB44-47F2-4AFC-9E37-6418CA5E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F794-85D3-4CEC-9648-C8FF00A3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4366"/>
            <a:ext cx="10820400" cy="554229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នៅពេលដែល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UPDATE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មានតម្លៃជាកាលបរិច្ឆេទនៅក្នុងឃ្លា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តម្លៃកាលបរិច្ឆេទត្រូវតែដាក់ក្នុងសញ្ញា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“#”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/>
              <a:t>UPDATE Sales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DateSold</a:t>
            </a:r>
            <a:r>
              <a:rPr lang="en-US" dirty="0"/>
              <a:t> = '04/03/2008’</a:t>
            </a:r>
          </a:p>
          <a:p>
            <a:pPr marL="0" indent="0">
              <a:buNone/>
            </a:pPr>
            <a:r>
              <a:rPr lang="en-US" dirty="0"/>
              <a:t>		WHERE </a:t>
            </a:r>
            <a:r>
              <a:rPr lang="en-US" dirty="0" err="1"/>
              <a:t>SalesID</a:t>
            </a:r>
            <a:r>
              <a:rPr lang="en-US" dirty="0"/>
              <a:t> = 1 AND </a:t>
            </a:r>
            <a:r>
              <a:rPr lang="en-US" dirty="0" err="1"/>
              <a:t>DateSold</a:t>
            </a:r>
            <a:r>
              <a:rPr lang="en-US" dirty="0"/>
              <a:t> = #02/03/2008#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2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53AD-CEAB-47DD-98C0-F37A9C29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3.3 Deleting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7734-D7EE-45CC-BCB4-E90A9B08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DELETE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ត្រូវបានប្រើដើម្បីលុបទិន្នន័យចេញពី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S</a:t>
            </a:r>
            <a:r>
              <a:rPr lang="en-US" dirty="0"/>
              <a:t>yntax Delete Statement: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/>
              <a:t>DELETE FROM </a:t>
            </a:r>
            <a:r>
              <a:rPr lang="en-US" dirty="0" err="1"/>
              <a:t>Tablename</a:t>
            </a:r>
            <a:r>
              <a:rPr lang="en-US" dirty="0"/>
              <a:t> WHERE Condition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ឧទាហរណ៍ខាងក្រោមគឺបង្ហាញពីការលុបទិន្នន័យមួយចេញពី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=7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Ex:	DELETE FROM Toys WHERE </a:t>
            </a:r>
            <a:r>
              <a:rPr lang="en-US" dirty="0" err="1"/>
              <a:t>ToyID</a:t>
            </a:r>
            <a:r>
              <a:rPr lang="en-US" dirty="0"/>
              <a:t> = 7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ឧទាហរណ៍ខាងក្រោមគឺបង្ហាញពីការលុបទិន្នន័យទាំងអស់ចេញពី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Ex:	</a:t>
            </a:r>
            <a:r>
              <a:rPr lang="en-US" dirty="0"/>
              <a:t> DELETE * FROM Toys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32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82CB-C7C5-40BB-87B2-EBB669F0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3.4 SQL Transaction</a:t>
            </a:r>
            <a:br>
              <a:rPr lang="en-US" b="1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872B-F496-428E-8A74-1FB96D17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Transaction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មានប្រយោជន៍ក្នុងការប្រតិបត្តិ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មួយបន្ថែមទៀត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បង្កើតបានជាសំណុំ។ ប្រសិនបើប្រតិបត្តិការបានជោគជ័យរាល់ការផ្លាស់ប្តូរដែលបានធ្វើនៅក្នុងប្រតិបត្តិការនោះនឹងត្រូវបានអនុវត្តលើ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ប្រសិនបើ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តែមួយនៅក្នុងប្រតិបត្តិការជួបប្រទះនឹងកំហុស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បន្ទាប់មកការផ្លាស់ប្តូរដែលបានធ្វើនៅក្នុងប្រតិបត្តិការនោះនឹងត្រូវបានលុបចោលឬវិលត្រឡប់មកវិញ។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រាល់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Transaction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គួរចាប់ផ្តើមជាមួយ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BEGIN TRANSACTION, BEGIN TRAN,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BEGIN TRANSACTION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Transaction_Name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រាល់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Transaction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ទាំងអស់នៅក្នុង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SQL Server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ត្រូវតែបញ្ចប់ដោយ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COMMIT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ROLLBACK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4E0-B498-4817-A0B7-3DC2CA43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3.4.1 Commit 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3C648-FC42-4D36-B772-2B31A72A1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57" y="1312434"/>
            <a:ext cx="9204638" cy="1937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2FCF8-F956-41B5-BCF4-A8BE6BD5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33" y="3277048"/>
            <a:ext cx="8266667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0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CF79-8403-4C77-A311-4C94A98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/>
              <a:t>3.4.2 Auto Rollback in SQL Transaction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A8C11-9B07-483F-AB52-1F1DC9051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38" y="2764157"/>
            <a:ext cx="9938031" cy="40631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28F570-F613-4145-A5A9-0F7943011D2B}"/>
              </a:ext>
            </a:extLst>
          </p:cNvPr>
          <p:cNvSpPr/>
          <p:nvPr/>
        </p:nvSpPr>
        <p:spPr>
          <a:xfrm>
            <a:off x="570155" y="1293028"/>
            <a:ext cx="10936046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Statements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ទាំងឡាយដែលនៅក្នុង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Transaction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ត្រូវបានប្រតិបត្តិជាសំណុំហើយប្រសិនបើ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Statement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មួយបរាជ័យបន្ទាប់មក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Statement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ដែលនៅសល់នឹងមិនប្រតិបត្តិទេ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ដំណើរការនេះត្រូវបានគេហៅថា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Auto </a:t>
            </a:r>
            <a:r>
              <a:rPr lang="en-US" sz="20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RollBack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 In SQL ។</a:t>
            </a:r>
          </a:p>
        </p:txBody>
      </p:sp>
    </p:spTree>
    <p:extLst>
      <p:ext uri="{BB962C8B-B14F-4D97-AF65-F5344CB8AC3E}">
        <p14:creationId xmlns:p14="http://schemas.microsoft.com/office/powerpoint/2010/main" val="6018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1A9-F835-4485-A833-E39608A4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199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3.4.3 Rollback Transaction in SQL Server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821C-251D-4E0C-8AE1-F2F3EFA3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	Rollback Transaction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ប្រយោជន៍ក្នុងការបង្វិលប្រតិបត្តិការណាមួយទៅដើមនៃប្រតិបត្តិការឬទៅកាន់ចំណុចរក្សាទុកប្រតិបត្តិការ។ យើងអាចប្រើ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SQL Rollback 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នេះដើម្បី </a:t>
            </a:r>
            <a:r>
              <a:rPr lang="en-US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Handle Errors</a:t>
            </a:r>
            <a:r>
              <a:rPr lang="km-KH" sz="20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20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217D7-C5B4-4A40-B110-BF4EF59D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84309"/>
            <a:ext cx="10820400" cy="40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0C74-2427-4925-95EB-FB0501E8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34" y="0"/>
            <a:ext cx="6181165" cy="1293028"/>
          </a:xfrm>
        </p:spPr>
        <p:txBody>
          <a:bodyPr/>
          <a:lstStyle/>
          <a:p>
            <a:r>
              <a:rPr lang="en-US" dirty="0"/>
              <a:t>3.1 inserting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5421-C311-49C7-84B2-82DD1B0C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3028"/>
            <a:ext cx="12191998" cy="55649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Insert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ត្រូវបានប្រើសម្រាប់ធ្វើការបញ្ចូលទិន្នន័យទៅក្នុង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ម៉្យាងវិញទៀតវាក៏ត្រូវបានប្រើសម្រាប់ចម្លងទិន្នន័យពី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មួយទៅកាន់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មួយទៀត។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S</a:t>
            </a:r>
            <a:r>
              <a:rPr lang="en-US" dirty="0"/>
              <a:t>yntax Insert Statement: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en-US" dirty="0"/>
              <a:t>INSERT INTO </a:t>
            </a:r>
            <a:r>
              <a:rPr lang="en-US" dirty="0" err="1"/>
              <a:t>Tablename</a:t>
            </a:r>
            <a:r>
              <a:rPr lang="en-US" dirty="0"/>
              <a:t> [(</a:t>
            </a:r>
            <a:r>
              <a:rPr lang="en-US" dirty="0" err="1"/>
              <a:t>ColumnNames</a:t>
            </a:r>
            <a:r>
              <a:rPr lang="en-US" dirty="0"/>
              <a:t>, ...)] VALUES (values, ...);</a:t>
            </a:r>
          </a:p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buNone/>
            </a:pPr>
            <a:r>
              <a:rPr lang="en-US" dirty="0"/>
              <a:t>	1.	INSERT INTO Toys (</a:t>
            </a:r>
            <a:r>
              <a:rPr lang="en-US" dirty="0" err="1"/>
              <a:t>ToyID</a:t>
            </a:r>
            <a:r>
              <a:rPr lang="en-US" dirty="0"/>
              <a:t>, </a:t>
            </a:r>
            <a:r>
              <a:rPr lang="en-US" dirty="0" err="1"/>
              <a:t>ToyName</a:t>
            </a:r>
            <a:r>
              <a:rPr lang="en-US" dirty="0"/>
              <a:t>, Price, Description)</a:t>
            </a:r>
          </a:p>
          <a:p>
            <a:pPr marL="0" indent="0">
              <a:buNone/>
            </a:pPr>
            <a:r>
              <a:rPr lang="en-US" dirty="0"/>
              <a:t>		VALUES (1, 'ToyTrain1', 11.00, 'Red/blue battery powered train’);</a:t>
            </a:r>
          </a:p>
          <a:p>
            <a:pPr marL="0" indent="0">
              <a:buNone/>
            </a:pPr>
            <a:r>
              <a:rPr lang="en-US" dirty="0"/>
              <a:t>	2.	INSERT INTO Toys (</a:t>
            </a:r>
            <a:r>
              <a:rPr lang="en-US" dirty="0" err="1"/>
              <a:t>ToyID</a:t>
            </a:r>
            <a:r>
              <a:rPr lang="en-US" dirty="0"/>
              <a:t>, </a:t>
            </a:r>
            <a:r>
              <a:rPr lang="en-US" dirty="0" err="1"/>
              <a:t>ToyName</a:t>
            </a:r>
            <a:r>
              <a:rPr lang="en-US" dirty="0"/>
              <a:t>, Price, Description)</a:t>
            </a:r>
          </a:p>
          <a:p>
            <a:pPr marL="0" indent="0">
              <a:buNone/>
            </a:pPr>
            <a:r>
              <a:rPr lang="en-US" dirty="0"/>
              <a:t>		VALUES (2, 'ToyTrain2', 11.00, 'Green/red/blue battery powered train’);</a:t>
            </a:r>
          </a:p>
          <a:p>
            <a:pPr marL="0" indent="0">
              <a:buNone/>
            </a:pPr>
            <a:r>
              <a:rPr lang="en-US" dirty="0"/>
              <a:t>	3.	INSERT INTO Toys (</a:t>
            </a:r>
            <a:r>
              <a:rPr lang="en-US" dirty="0" err="1"/>
              <a:t>ToyID</a:t>
            </a:r>
            <a:r>
              <a:rPr lang="en-US" dirty="0"/>
              <a:t>, </a:t>
            </a:r>
            <a:r>
              <a:rPr lang="en-US" dirty="0" err="1"/>
              <a:t>ToyName</a:t>
            </a:r>
            <a:r>
              <a:rPr lang="en-US" dirty="0"/>
              <a:t>, Price, Description)</a:t>
            </a:r>
          </a:p>
          <a:p>
            <a:pPr marL="0" indent="0">
              <a:buNone/>
            </a:pPr>
            <a:r>
              <a:rPr lang="en-US" dirty="0"/>
              <a:t>		VALUES (3, '</a:t>
            </a:r>
            <a:r>
              <a:rPr lang="en-US" dirty="0" err="1"/>
              <a:t>ElectricTrain</a:t>
            </a:r>
            <a:r>
              <a:rPr lang="en-US" dirty="0"/>
              <a:t>', 15.00, 'Red/white AC/DC powered train’);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7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3B36-EC8D-4F7A-A07C-FACFD52B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0F7-AEB6-4A05-9E8A-20CF23E3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4.	INSERT INTO Toys (</a:t>
            </a:r>
            <a:r>
              <a:rPr lang="en-US" dirty="0" err="1"/>
              <a:t>ToyID</a:t>
            </a:r>
            <a:r>
              <a:rPr lang="en-US" dirty="0"/>
              <a:t>, </a:t>
            </a:r>
            <a:r>
              <a:rPr lang="en-US" dirty="0" err="1"/>
              <a:t>ToyName</a:t>
            </a:r>
            <a:r>
              <a:rPr lang="en-US" dirty="0"/>
              <a:t>, Price, Description) </a:t>
            </a:r>
          </a:p>
          <a:p>
            <a:pPr marL="0" indent="0">
              <a:buNone/>
            </a:pPr>
            <a:r>
              <a:rPr lang="en-US" dirty="0"/>
              <a:t>		VALUES (4, 'LivingDoll1', 12.00, 'Asian American Doll’);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5.	INSERT INTO Toys (</a:t>
            </a:r>
            <a:r>
              <a:rPr lang="en-US" dirty="0" err="1"/>
              <a:t>ToyID</a:t>
            </a:r>
            <a:r>
              <a:rPr lang="en-US" dirty="0"/>
              <a:t>, </a:t>
            </a:r>
            <a:r>
              <a:rPr lang="en-US" dirty="0" err="1"/>
              <a:t>ToyName</a:t>
            </a:r>
            <a:r>
              <a:rPr lang="en-US" dirty="0"/>
              <a:t>, Price, Description) </a:t>
            </a:r>
          </a:p>
          <a:p>
            <a:pPr marL="0" indent="0">
              <a:buNone/>
            </a:pPr>
            <a:r>
              <a:rPr lang="en-US" dirty="0"/>
              <a:t>		VALUES (5, 'LivingDoll2', 12.00, 'African American Doll');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6.	INSERT INTO Toys</a:t>
            </a:r>
          </a:p>
          <a:p>
            <a:pPr marL="0" indent="0">
              <a:buNone/>
            </a:pPr>
            <a:r>
              <a:rPr lang="en-US" dirty="0"/>
              <a:t>		VALUES (6, '</a:t>
            </a:r>
            <a:r>
              <a:rPr lang="en-US" dirty="0" err="1"/>
              <a:t>DollHouse</a:t>
            </a:r>
            <a:r>
              <a:rPr lang="en-US" dirty="0"/>
              <a:t>', 17.00, 'Grand Town House’)</a:t>
            </a:r>
          </a:p>
          <a:p>
            <a:pPr marL="0" indent="0">
              <a:buNone/>
            </a:pPr>
            <a:r>
              <a:rPr lang="en-US" dirty="0"/>
              <a:t>	7.	INSERT INTO Toys</a:t>
            </a:r>
          </a:p>
          <a:p>
            <a:pPr marL="0" indent="0">
              <a:buNone/>
            </a:pPr>
            <a:r>
              <a:rPr lang="en-US" dirty="0"/>
              <a:t>		VALUES (7, 'Doll/</a:t>
            </a:r>
            <a:r>
              <a:rPr lang="en-US" dirty="0" err="1"/>
              <a:t>TownHouse</a:t>
            </a:r>
            <a:r>
              <a:rPr lang="en-US" dirty="0"/>
              <a:t>', 15.00, NULL)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1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EC9C-135C-4BD3-B4D4-580B740F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676"/>
            <a:ext cx="11506200" cy="1293028"/>
          </a:xfrm>
        </p:spPr>
        <p:txBody>
          <a:bodyPr>
            <a:noAutofit/>
          </a:bodyPr>
          <a:lstStyle/>
          <a:p>
            <a:r>
              <a:rPr lang="en-US" dirty="0"/>
              <a:t>3.1.1 Copying Records from One Table to an Existing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27D7-EEC7-4ADA-978B-BB646E16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0160"/>
            <a:ext cx="10820400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CREATE TABLE </a:t>
            </a:r>
            <a:r>
              <a:rPr lang="en-US" sz="2400" dirty="0" err="1"/>
              <a:t>ToysTest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(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ToyID</a:t>
            </a:r>
            <a:r>
              <a:rPr lang="en-US" sz="2400"/>
              <a:t> INTEGER </a:t>
            </a:r>
            <a:r>
              <a:rPr lang="en-US" sz="2400" dirty="0"/>
              <a:t>CONSTRAINT </a:t>
            </a:r>
            <a:r>
              <a:rPr lang="en-US" sz="2400" dirty="0" err="1"/>
              <a:t>ToyPk</a:t>
            </a:r>
            <a:r>
              <a:rPr lang="en-US" sz="2400" dirty="0"/>
              <a:t> PRIMARY KEY,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ToyName</a:t>
            </a:r>
            <a:r>
              <a:rPr lang="en-US" sz="2400" dirty="0"/>
              <a:t> CHAR (30) NOT NULL,</a:t>
            </a:r>
          </a:p>
          <a:p>
            <a:pPr marL="0" indent="0">
              <a:buNone/>
            </a:pPr>
            <a:r>
              <a:rPr lang="en-US" sz="2400" dirty="0"/>
              <a:t>		Price MONEY NOT NULL,</a:t>
            </a:r>
          </a:p>
          <a:p>
            <a:pPr marL="0" indent="0">
              <a:buNone/>
            </a:pPr>
            <a:r>
              <a:rPr lang="en-US" sz="2400" dirty="0"/>
              <a:t>		Description CHAR (40) NULL</a:t>
            </a:r>
          </a:p>
          <a:p>
            <a:pPr marL="0" indent="0">
              <a:buNone/>
            </a:pPr>
            <a:r>
              <a:rPr lang="en-US" sz="2400" dirty="0"/>
              <a:t>	)</a:t>
            </a:r>
          </a:p>
          <a:p>
            <a:pPr marL="0" indent="0">
              <a:buNone/>
            </a:pPr>
            <a:r>
              <a:rPr lang="en-US" sz="2400" dirty="0"/>
              <a:t>	Ex:</a:t>
            </a:r>
          </a:p>
          <a:p>
            <a:pPr marL="0" indent="0">
              <a:buNone/>
            </a:pPr>
            <a:r>
              <a:rPr lang="en-US" sz="2400" dirty="0"/>
              <a:t>		INSERT INTO </a:t>
            </a:r>
            <a:r>
              <a:rPr lang="en-US" sz="2400" dirty="0" err="1"/>
              <a:t>ToysTest</a:t>
            </a:r>
            <a:r>
              <a:rPr lang="en-US" sz="2400" dirty="0"/>
              <a:t> (</a:t>
            </a:r>
            <a:r>
              <a:rPr lang="en-US" sz="2400" dirty="0" err="1"/>
              <a:t>ToyID</a:t>
            </a:r>
            <a:r>
              <a:rPr lang="en-US" sz="2400" dirty="0"/>
              <a:t>, </a:t>
            </a:r>
            <a:r>
              <a:rPr lang="en-US" sz="2400" dirty="0" err="1"/>
              <a:t>ToyName</a:t>
            </a:r>
            <a:r>
              <a:rPr lang="en-US" sz="2400" dirty="0"/>
              <a:t>, Price, Description) </a:t>
            </a:r>
          </a:p>
          <a:p>
            <a:pPr marL="0" indent="0">
              <a:buNone/>
            </a:pPr>
            <a:r>
              <a:rPr lang="en-US" sz="2400" dirty="0"/>
              <a:t>		SELECT </a:t>
            </a:r>
            <a:r>
              <a:rPr lang="en-US" sz="2400" dirty="0" err="1"/>
              <a:t>ToyID</a:t>
            </a:r>
            <a:r>
              <a:rPr lang="en-US" sz="2400" dirty="0"/>
              <a:t>, </a:t>
            </a:r>
            <a:r>
              <a:rPr lang="en-US" sz="2400" dirty="0" err="1"/>
              <a:t>ToyName</a:t>
            </a:r>
            <a:r>
              <a:rPr lang="en-US" sz="2400" dirty="0"/>
              <a:t>, Price, Description</a:t>
            </a:r>
          </a:p>
          <a:p>
            <a:pPr marL="0" indent="0">
              <a:buNone/>
            </a:pPr>
            <a:r>
              <a:rPr lang="en-US" sz="2400" dirty="0"/>
              <a:t>		FROM Toys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147A-9FF4-4AEA-8064-AED0ECCC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5740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3.1.2 Copying Records from One Table to a New Table Simultaneously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E145-A218-4F9F-B948-E664CD39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/>
              <a:t>Syntax:</a:t>
            </a:r>
          </a:p>
          <a:p>
            <a:pPr marL="0" indent="0">
              <a:buNone/>
            </a:pPr>
            <a:r>
              <a:rPr lang="en-US" sz="3200" dirty="0"/>
              <a:t>		SELECT Column(s)</a:t>
            </a:r>
          </a:p>
          <a:p>
            <a:pPr marL="0" indent="0">
              <a:buNone/>
            </a:pPr>
            <a:r>
              <a:rPr lang="en-US" sz="3200" dirty="0"/>
              <a:t>		INTO </a:t>
            </a:r>
            <a:r>
              <a:rPr lang="en-US" sz="3200" dirty="0" err="1"/>
              <a:t>TableName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	FROM </a:t>
            </a:r>
            <a:r>
              <a:rPr lang="en-US" sz="3200" dirty="0" err="1"/>
              <a:t>TableName</a:t>
            </a:r>
            <a:r>
              <a:rPr lang="en-US" sz="3200" dirty="0"/>
              <a:t>(s)</a:t>
            </a:r>
          </a:p>
          <a:p>
            <a:pPr marL="0" indent="0">
              <a:buNone/>
            </a:pPr>
            <a:r>
              <a:rPr lang="en-US" sz="3200" dirty="0"/>
              <a:t>	Ex:</a:t>
            </a:r>
          </a:p>
          <a:p>
            <a:pPr marL="0" indent="0">
              <a:buNone/>
            </a:pPr>
            <a:r>
              <a:rPr lang="en-US" sz="3200" dirty="0"/>
              <a:t>		SELECT </a:t>
            </a:r>
            <a:r>
              <a:rPr lang="en-US" sz="3200" dirty="0" err="1"/>
              <a:t>ToyID</a:t>
            </a:r>
            <a:r>
              <a:rPr lang="en-US" sz="3200" dirty="0"/>
              <a:t>, </a:t>
            </a:r>
            <a:r>
              <a:rPr lang="en-US" sz="3200" dirty="0" err="1"/>
              <a:t>ToyName</a:t>
            </a:r>
            <a:r>
              <a:rPr lang="en-US" sz="3200" dirty="0"/>
              <a:t>, Price, Description </a:t>
            </a:r>
          </a:p>
          <a:p>
            <a:pPr marL="0" indent="0">
              <a:buNone/>
            </a:pPr>
            <a:r>
              <a:rPr lang="en-US" sz="3200" dirty="0"/>
              <a:t>		INTO Toys2</a:t>
            </a:r>
          </a:p>
          <a:p>
            <a:pPr marL="0" indent="0">
              <a:buNone/>
            </a:pPr>
            <a:r>
              <a:rPr lang="en-US" sz="3200" dirty="0"/>
              <a:t>		FROM Toys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F6EA-2F70-4E9A-A6AF-E7B4C233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3.2	updating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86D2-80B7-4E3D-8F33-CA370980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49328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Update Statement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ត្រូវបានប្រើសម្រាប់ធ្វើការកែប្រែទិន្នន័យនៅក្នុង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S</a:t>
            </a:r>
            <a:r>
              <a:rPr lang="en-US" sz="2800" dirty="0"/>
              <a:t>yntax Update Statement:</a:t>
            </a:r>
          </a:p>
          <a:p>
            <a:pPr marL="0" indent="0">
              <a:buNone/>
            </a:pPr>
            <a:r>
              <a:rPr lang="en-US" sz="28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	</a:t>
            </a:r>
            <a:r>
              <a:rPr lang="en-US" sz="2800" dirty="0"/>
              <a:t>UPDATE </a:t>
            </a:r>
            <a:r>
              <a:rPr lang="en-US" sz="2800" dirty="0" err="1"/>
              <a:t>Tablename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SET </a:t>
            </a:r>
            <a:r>
              <a:rPr lang="en-US" sz="2800" dirty="0" err="1"/>
              <a:t>ColumnName</a:t>
            </a:r>
            <a:r>
              <a:rPr lang="en-US" sz="2800" dirty="0"/>
              <a:t> = Value WHERE Condition</a:t>
            </a:r>
          </a:p>
          <a:p>
            <a:pPr marL="0" indent="0">
              <a:buNone/>
            </a:pP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 marL="0" indent="0"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7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683C-B6C4-4C91-86D5-501B053A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678" y="0"/>
            <a:ext cx="9849522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3.2.1 Update a Record with a Text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9FE6-69EE-42FA-B3A7-9AD4EFFD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92565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សន្មត់ថាយើងចង់បន្ថែមទិន្នន័យថ្មីមួយចូលទៅក្នុង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Column Description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ត្រង់ 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ToyID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=7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sz="2800" dirty="0"/>
              <a:t>UPDATE Toys</a:t>
            </a:r>
          </a:p>
          <a:p>
            <a:pPr marL="0" indent="0">
              <a:buNone/>
            </a:pPr>
            <a:r>
              <a:rPr lang="en-US" sz="2800" dirty="0"/>
              <a:t>		SET Description = ‘Town House’ WHERE </a:t>
            </a:r>
            <a:r>
              <a:rPr lang="en-US" sz="2800" dirty="0" err="1"/>
              <a:t>ToyID</a:t>
            </a:r>
            <a:r>
              <a:rPr lang="en-US" sz="2800" dirty="0"/>
              <a:t> = 7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B4F0-6B3C-4AF4-A286-EB12825F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6822"/>
            <a:ext cx="8610600" cy="1357576"/>
          </a:xfrm>
        </p:spPr>
        <p:txBody>
          <a:bodyPr>
            <a:normAutofit fontScale="90000"/>
          </a:bodyPr>
          <a:lstStyle/>
          <a:p>
            <a:r>
              <a:rPr lang="en-US" dirty="0"/>
              <a:t>3.2.2 Update a Record with a New Calculated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DD9C-4A59-433C-A42F-5AB7E38F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0160"/>
            <a:ext cx="10820400" cy="49385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ក្នុងឧទាហរណ៍នេះយើងនឹងដំឡើងតម្លៃសម្រាប់របស់របរមួយនៅក្នុង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ដោយយើងនឹងដំឡើងតម្លៃ ៥ ដុល្លារ ចំពោះរបស់របរដែលមានលេខកូដ 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ToyID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=7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៖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Ex:</a:t>
            </a:r>
          </a:p>
          <a:p>
            <a:pPr marL="0" indent="0">
              <a:buNone/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sz="2800" dirty="0"/>
              <a:t>UPDATE Toys</a:t>
            </a:r>
          </a:p>
          <a:p>
            <a:pPr marL="0" indent="0">
              <a:buNone/>
            </a:pPr>
            <a:r>
              <a:rPr lang="en-US" sz="2800" dirty="0"/>
              <a:t>		SET Price = Price + 5</a:t>
            </a:r>
          </a:p>
          <a:p>
            <a:pPr marL="0" indent="0">
              <a:buNone/>
            </a:pPr>
            <a:r>
              <a:rPr lang="en-US" sz="2800" dirty="0"/>
              <a:t>		WHERE </a:t>
            </a:r>
            <a:r>
              <a:rPr lang="en-US" sz="2800" dirty="0" err="1"/>
              <a:t>ToyID</a:t>
            </a:r>
            <a:r>
              <a:rPr lang="en-US" sz="28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8364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A707-4A4F-4F77-8DC9-EEFDAE56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3.2.3 Update Multiple Columns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4C7F-E95A-40C5-BDA5-9EBFC201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15124"/>
            <a:ext cx="11050793" cy="555363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ឧទាហរណ៍ថាយើងចង់ធ្វើបច្ចុប្បន្នភាព 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Columns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ToyName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&amp; Description 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 ត្រង់ </a:t>
            </a:r>
            <a:r>
              <a:rPr lang="en-US" sz="28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ToyID</a:t>
            </a: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=3</a:t>
            </a: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សូមមើលឧទាហរណ៍ខាងក្រោម៖</a:t>
            </a:r>
            <a:endParaRPr lang="en-US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Ex:</a:t>
            </a:r>
          </a:p>
          <a:p>
            <a:pPr marL="0" indent="0">
              <a:buNone/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sz="2800" dirty="0"/>
              <a:t>UPDATE Toys</a:t>
            </a:r>
          </a:p>
          <a:p>
            <a:pPr marL="0" indent="0">
              <a:buNone/>
            </a:pPr>
            <a:r>
              <a:rPr lang="en-US" sz="2800" dirty="0"/>
              <a:t>		SET </a:t>
            </a:r>
            <a:r>
              <a:rPr lang="en-US" sz="2800" dirty="0" err="1"/>
              <a:t>ToyName</a:t>
            </a:r>
            <a:r>
              <a:rPr lang="en-US" sz="2800" dirty="0"/>
              <a:t> = '</a:t>
            </a:r>
            <a:r>
              <a:rPr lang="en-US" sz="2800" dirty="0" err="1"/>
              <a:t>ElectronicBlackTrain</a:t>
            </a:r>
            <a:r>
              <a:rPr lang="en-US" sz="2800" dirty="0"/>
              <a:t>’, </a:t>
            </a:r>
          </a:p>
          <a:p>
            <a:pPr marL="0" indent="0">
              <a:buNone/>
            </a:pPr>
            <a:r>
              <a:rPr lang="en-US" sz="2800" dirty="0"/>
              <a:t>		      Description = 'Red/white electric powered train’ </a:t>
            </a:r>
          </a:p>
          <a:p>
            <a:pPr marL="0" indent="0">
              <a:buNone/>
            </a:pPr>
            <a:r>
              <a:rPr lang="en-US" sz="2800" dirty="0"/>
              <a:t>		WHERE </a:t>
            </a:r>
            <a:r>
              <a:rPr lang="en-US" sz="2800" dirty="0" err="1"/>
              <a:t>ToyID</a:t>
            </a:r>
            <a:r>
              <a:rPr lang="en-US" sz="2800" dirty="0"/>
              <a:t> = 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87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1268</TotalTime>
  <Words>1016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Khmer OS Siemreap</vt:lpstr>
      <vt:lpstr>Khmer OS System</vt:lpstr>
      <vt:lpstr>Vapor Trail</vt:lpstr>
      <vt:lpstr>Chapter 3  basic data manipulation language</vt:lpstr>
      <vt:lpstr>3.1 inserting records</vt:lpstr>
      <vt:lpstr>Cont’d</vt:lpstr>
      <vt:lpstr>3.1.1 Copying Records from One Table to an Existing Table </vt:lpstr>
      <vt:lpstr>3.1.2 Copying Records from One Table to a New Table Simultaneously </vt:lpstr>
      <vt:lpstr>3.2 updating records</vt:lpstr>
      <vt:lpstr>3.2.1 Update a Record with a Text Value </vt:lpstr>
      <vt:lpstr>3.2.2 Update a Record with a New Calculated Value </vt:lpstr>
      <vt:lpstr>3.2.3 Update Multiple Columns </vt:lpstr>
      <vt:lpstr>3.2.4 Update a Column that Contains a Date </vt:lpstr>
      <vt:lpstr>Cont’d</vt:lpstr>
      <vt:lpstr>3.3 Deleting records</vt:lpstr>
      <vt:lpstr>3.4 SQL Transaction  </vt:lpstr>
      <vt:lpstr>3.4.1 Commit transaction</vt:lpstr>
      <vt:lpstr>3.4.2 Auto Rollback in SQL Transaction </vt:lpstr>
      <vt:lpstr>3.4.3 Rollback Transaction in SQL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  data definition language</dc:title>
  <dc:creator>Var Sovanndara</dc:creator>
  <cp:lastModifiedBy>Var Sovanndara</cp:lastModifiedBy>
  <cp:revision>60</cp:revision>
  <dcterms:created xsi:type="dcterms:W3CDTF">2019-08-05T08:26:45Z</dcterms:created>
  <dcterms:modified xsi:type="dcterms:W3CDTF">2019-11-30T02:47:37Z</dcterms:modified>
</cp:coreProperties>
</file>