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02850-944E-4FAC-BC7B-66DF31AE4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247" y="1803400"/>
            <a:ext cx="10768405" cy="2413598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4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basic data manipulation language</a:t>
            </a:r>
            <a:br>
              <a:rPr lang="en-US" sz="4400" dirty="0"/>
            </a:br>
            <a:r>
              <a:rPr lang="en-US" sz="4400" dirty="0"/>
              <a:t>(retrieving records)</a:t>
            </a:r>
          </a:p>
        </p:txBody>
      </p:sp>
    </p:spTree>
    <p:extLst>
      <p:ext uri="{BB962C8B-B14F-4D97-AF65-F5344CB8AC3E}">
        <p14:creationId xmlns:p14="http://schemas.microsoft.com/office/powerpoint/2010/main" val="230273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A2C1-272F-4AF3-86AE-EA04EB34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4.1 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A043-D083-4F34-ACD2-EF18D1D09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SELECT Statement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ត្រូវបានប្រើដើម្បីទាញយកទិន្នន័យពីឃ្លាំងទិន្នន័យ។ កំណត់ត្រាដែលបានពីមូលដ្ឋានទិន្នន័យត្រូវបានគេសំដៅជាលទ្ធផល។ រាល់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SELECT Statement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មានពាក្យគន្លឹះ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SELECT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និងពាក្យគន្លឹះ </a:t>
            </a: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FROM </a:t>
            </a:r>
            <a:r>
              <a:rPr lang="km-KH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>
                <a:latin typeface="+mj-lt"/>
                <a:cs typeface="Khmer OS System" panose="02000500000000020004" pitchFamily="2" charset="0"/>
              </a:rPr>
              <a:t>Syntax Select Statement: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Khmer OS System" panose="02000500000000020004" pitchFamily="2" charset="0"/>
              </a:rPr>
              <a:t>		</a:t>
            </a:r>
            <a:r>
              <a:rPr lang="en-US" sz="2400" dirty="0"/>
              <a:t>SELECT </a:t>
            </a:r>
            <a:r>
              <a:rPr lang="en-US" sz="2400" dirty="0" err="1"/>
              <a:t>ColumnName</a:t>
            </a:r>
            <a:r>
              <a:rPr lang="en-US" sz="2400" dirty="0"/>
              <a:t>(s) FROM </a:t>
            </a:r>
            <a:r>
              <a:rPr lang="en-US" sz="2400" dirty="0" err="1"/>
              <a:t>TableName</a:t>
            </a:r>
            <a:r>
              <a:rPr lang="en-US" sz="2400" dirty="0"/>
              <a:t>(s)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+mj-lt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>
                <a:cs typeface="Khmer OS System" panose="02000500000000020004" pitchFamily="2" charset="0"/>
              </a:rPr>
              <a:t>Table Toys:</a:t>
            </a:r>
            <a:r>
              <a:rPr lang="en-US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6AF54179-9F41-4184-B625-B04D0FE54B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191" y="3764746"/>
            <a:ext cx="7995790" cy="30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0AD9-50C9-403E-8EA9-C9E0E282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E5C2-C175-4025-ADF1-03D77ABF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ឧទាហរណ៍ថាយើងចង់បង្ហាញតម្លៃនៅក្នុងជួរឈរ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ToyName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&amp; Price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ពី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Toys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សូមមើលឧទាហរណ៍ខាងក្រោម៖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</a:t>
            </a:r>
            <a:r>
              <a:rPr lang="en-US" dirty="0" err="1"/>
              <a:t>ToyName</a:t>
            </a:r>
            <a:r>
              <a:rPr lang="en-US" dirty="0"/>
              <a:t>, Price FROM Toys</a:t>
            </a:r>
            <a:endParaRPr lang="km-KH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/>
              <a:t>	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/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image33.png">
            <a:extLst>
              <a:ext uri="{FF2B5EF4-FFF2-40B4-BE49-F238E27FC236}">
                <a16:creationId xmlns:a16="http://schemas.microsoft.com/office/drawing/2014/main" id="{02177D77-29DE-40E9-9DE5-8A25C703F5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1" y="3840480"/>
            <a:ext cx="6099585" cy="29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1B9D-DE0E-485D-9BB6-4BDC5F33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6AD4-9061-40CE-9C2F-CC004C10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4366"/>
            <a:ext cx="10820400" cy="555363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ឧទាហរណ៍ថាយើងចង់បង្ហាញរាល់ជួរឈរពីក្នុង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Toys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* FROM Toys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11A43F4C-DE03-4E76-B5E6-B8E7C5CA72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334" y="3184264"/>
            <a:ext cx="7662303" cy="36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4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16A0-A88B-41C7-A146-2CAC1151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4.2 Computed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D7F7-442C-4041-8D45-22EB7E99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4366"/>
            <a:ext cx="10820400" cy="554229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SQL Language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ក៏អនុញ្ញាតឱ្យអ្នកបញ្ចូលតម្លៃពីជួរឈរជាច្រើនឱ្យមកនៅក្រោម ឈ្មោះថ្មីជំនួសវិញ។ ការបញ្ចូលគ្នានូវតម្លៃឬជួរឈរជាទូទៅត្រូវបានគេហៅថា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concatenation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Microsoft Access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ដោយប្រើសញ្ញា (&amp;) ឬសញ្ញាបូក (+)។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Table Committee2: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  <p:pic>
        <p:nvPicPr>
          <p:cNvPr id="4" name="image49.png">
            <a:extLst>
              <a:ext uri="{FF2B5EF4-FFF2-40B4-BE49-F238E27FC236}">
                <a16:creationId xmlns:a16="http://schemas.microsoft.com/office/drawing/2014/main" id="{239F4E42-9CA4-4070-8135-69AA895D52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191" y="3756528"/>
            <a:ext cx="9369910" cy="30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6A4B-DC16-43C6-82E8-B31C8D40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6352"/>
            <a:ext cx="11506200" cy="82775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3: Concatenate Multiple Fields and Characters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87AA-1514-4D10-BE6B-F3E5B8CF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4366"/>
            <a:ext cx="10820400" cy="554229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ឧបមាថាយើងចង់យក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LastName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FirstName &amp;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AreaCode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ពី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Committee2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ខាងលើមកបញ្ចូលគ្នាជាជួរឈរតែមួយ ក្រោមឈ្មោះថ្មីជំនួសវិញ។</a:t>
            </a:r>
          </a:p>
          <a:p>
            <a:pPr marL="0" indent="0"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 &amp; ‘,’ + ‘ ’ + </a:t>
            </a:r>
            <a:r>
              <a:rPr lang="en-US" dirty="0" err="1"/>
              <a:t>Firstname</a:t>
            </a:r>
            <a:r>
              <a:rPr lang="en-US" dirty="0"/>
              <a:t> &amp; ‘/’ + </a:t>
            </a:r>
            <a:r>
              <a:rPr lang="en-US" dirty="0" err="1"/>
              <a:t>Areacode</a:t>
            </a:r>
            <a:r>
              <a:rPr lang="en-US" dirty="0"/>
              <a:t> AS 	</a:t>
            </a:r>
            <a:r>
              <a:rPr lang="en-US" dirty="0" err="1"/>
              <a:t>NamesAndAreacodes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Committee2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b="1" dirty="0">
                <a:cs typeface="Khmer OS System" panose="02000500000000020004" pitchFamily="2" charset="0"/>
              </a:rPr>
              <a:t>Output:</a:t>
            </a:r>
          </a:p>
          <a:p>
            <a:endParaRPr lang="en-US" dirty="0"/>
          </a:p>
        </p:txBody>
      </p:sp>
      <p:pic>
        <p:nvPicPr>
          <p:cNvPr id="4" name="image52.png">
            <a:extLst>
              <a:ext uri="{FF2B5EF4-FFF2-40B4-BE49-F238E27FC236}">
                <a16:creationId xmlns:a16="http://schemas.microsoft.com/office/drawing/2014/main" id="{341E0177-0425-4C8B-B25E-18B96F76E6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503" y="4400301"/>
            <a:ext cx="5788062" cy="23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2CCC-1FFB-44BF-B68B-3C313FF9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4.3 Creating an Alias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AF49-31D8-43C6-A058-895B39EE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Alias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គឺជាឈ្មោះជំនួសសម្រាប់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ឬ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Column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ឈ្មោះហៅក្រៅ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(Alias)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ត្រូវបានបង្កើតឡើងដោយប្រើពាក្យគន្លឹះ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AS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ឧបមាថាយើងចង់បង្ហាញ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Names, Addresses &amp;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PhoneNumbers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ពី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Committee2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ខាងលើ ។ លើសពីនេះទៀតយើងចង់បង្កើតឈ្មោះជួរឈរជំនួសសម្រាប់ជួរឈរ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Address &amp;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PhoneNumber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Example 4: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Address AS </a:t>
            </a:r>
            <a:r>
              <a:rPr lang="en-US" dirty="0" err="1"/>
              <a:t>HomeAddress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PhoneNumber</a:t>
            </a:r>
            <a:r>
              <a:rPr lang="en-US" dirty="0"/>
              <a:t> AS </a:t>
            </a:r>
            <a:r>
              <a:rPr lang="en-US" dirty="0" err="1"/>
              <a:t>HomePhone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Committee2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      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image50.png">
            <a:extLst>
              <a:ext uri="{FF2B5EF4-FFF2-40B4-BE49-F238E27FC236}">
                <a16:creationId xmlns:a16="http://schemas.microsoft.com/office/drawing/2014/main" id="{D3570EBA-15B5-486B-B5BB-918F2316A5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6901" y="4859618"/>
            <a:ext cx="7625099" cy="19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A76E-CDAB-453B-BEB4-43520EF2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 5: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38FF-F5CF-471C-9580-7C616726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Create an Alias that Contains a Space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Address AS [Home Address], 	</a:t>
            </a:r>
            <a:r>
              <a:rPr lang="en-US" dirty="0" err="1"/>
              <a:t>PhoneNumber</a:t>
            </a:r>
            <a:r>
              <a:rPr lang="en-US" dirty="0"/>
              <a:t> AS [Home Phone]</a:t>
            </a:r>
          </a:p>
          <a:p>
            <a:pPr marL="0" indent="0">
              <a:buNone/>
            </a:pPr>
            <a:r>
              <a:rPr lang="en-US" dirty="0"/>
              <a:t>	FROM Committee2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OUTPUT:</a:t>
            </a:r>
          </a:p>
        </p:txBody>
      </p:sp>
      <p:pic>
        <p:nvPicPr>
          <p:cNvPr id="4" name="image51.png">
            <a:extLst>
              <a:ext uri="{FF2B5EF4-FFF2-40B4-BE49-F238E27FC236}">
                <a16:creationId xmlns:a16="http://schemas.microsoft.com/office/drawing/2014/main" id="{C151AFBA-E63C-438C-BC98-432A2859B7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0466" y="4185732"/>
            <a:ext cx="6248792" cy="25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0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4CA8-9391-4948-85A2-FF6ED147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4.4 the Distinct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C279-C5CF-4E92-B49D-B838D3B1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DISTINCT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ត្រូវបានប្រើដើម្បីបង្ហាញតម្លៃពិសេសនៅក្នុងជួរឈរ។ 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SQL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DISTINCT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ត្រូវបានប្រើដោយផ្ទាល់នៅក្នុង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SELECT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សូមមើលឧទាហរណ៍ដែលបង្ហាញពីរបៀបប្រើពាក្យគន្លឹះ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DISTINCT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ឧបមាថាយើងចង់បង្ហាញតម្លៃពិសេសដែលបានរក្សាទុកនៅក្នុង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Column Prices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Toys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DISTINCT Price FROM Toys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b="1" dirty="0">
                <a:cs typeface="Khmer OS System" panose="02000500000000020004" pitchFamily="2" charset="0"/>
              </a:rPr>
              <a:t>OUTPUT:</a:t>
            </a:r>
          </a:p>
        </p:txBody>
      </p:sp>
      <p:pic>
        <p:nvPicPr>
          <p:cNvPr id="7" name="image43.png">
            <a:extLst>
              <a:ext uri="{FF2B5EF4-FFF2-40B4-BE49-F238E27FC236}">
                <a16:creationId xmlns:a16="http://schemas.microsoft.com/office/drawing/2014/main" id="{D73C8FD8-C3AD-497B-A938-3D3CC41024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838" y="5271248"/>
            <a:ext cx="3128346" cy="15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980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939</TotalTime>
  <Words>39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Khmer OS System</vt:lpstr>
      <vt:lpstr>Vapor Trail</vt:lpstr>
      <vt:lpstr>Chapter 4  basic data manipulation language (retrieving records)</vt:lpstr>
      <vt:lpstr>4.1 the select statement</vt:lpstr>
      <vt:lpstr>Example 1</vt:lpstr>
      <vt:lpstr>Example 2</vt:lpstr>
      <vt:lpstr>4.2 Computed columns</vt:lpstr>
      <vt:lpstr>Example 3: Concatenate Multiple Fields and Characters </vt:lpstr>
      <vt:lpstr>4.3 Creating an Alias </vt:lpstr>
      <vt:lpstr>Example 5: </vt:lpstr>
      <vt:lpstr>4.4 the Distinct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basic data manipulation language (Select option)</dc:title>
  <dc:creator>Var Sovanndara</dc:creator>
  <cp:lastModifiedBy>Var Sovanndara</cp:lastModifiedBy>
  <cp:revision>17</cp:revision>
  <dcterms:created xsi:type="dcterms:W3CDTF">2019-08-12T01:52:58Z</dcterms:created>
  <dcterms:modified xsi:type="dcterms:W3CDTF">2019-08-14T09:27:54Z</dcterms:modified>
</cp:coreProperties>
</file>