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2" r:id="rId4"/>
    <p:sldMasterId id="214748367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embeddedFontLst>
    <p:embeddedFont>
      <p:font typeface="Kulim Park Light"/>
      <p:regular r:id="rId19"/>
      <p:bold r:id="rId20"/>
      <p:italic r:id="rId21"/>
      <p:boldItalic r:id="rId22"/>
    </p:embeddedFont>
    <p:embeddedFont>
      <p:font typeface="Kulim Park"/>
      <p:regular r:id="rId23"/>
      <p:bold r:id="rId24"/>
      <p:italic r:id="rId25"/>
      <p:boldItalic r:id="rId26"/>
    </p:embeddedFont>
    <p:embeddedFont>
      <p:font typeface="Average"/>
      <p:regular r:id="rId27"/>
    </p:embeddedFont>
    <p:embeddedFont>
      <p:font typeface="Kulim Park SemiBold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KulimParkLight-bold.fntdata"/><Relationship Id="rId22" Type="http://schemas.openxmlformats.org/officeDocument/2006/relationships/font" Target="fonts/KulimParkLight-boldItalic.fntdata"/><Relationship Id="rId21" Type="http://schemas.openxmlformats.org/officeDocument/2006/relationships/font" Target="fonts/KulimParkLight-italic.fntdata"/><Relationship Id="rId24" Type="http://schemas.openxmlformats.org/officeDocument/2006/relationships/font" Target="fonts/KulimPark-bold.fntdata"/><Relationship Id="rId23" Type="http://schemas.openxmlformats.org/officeDocument/2006/relationships/font" Target="fonts/KulimPark-regular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KulimPark-boldItalic.fntdata"/><Relationship Id="rId25" Type="http://schemas.openxmlformats.org/officeDocument/2006/relationships/font" Target="fonts/KulimPark-italic.fntdata"/><Relationship Id="rId28" Type="http://schemas.openxmlformats.org/officeDocument/2006/relationships/font" Target="fonts/KulimParkSemiBold-regular.fntdata"/><Relationship Id="rId27" Type="http://schemas.openxmlformats.org/officeDocument/2006/relationships/font" Target="fonts/Average-regular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KulimParkSemiBold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KulimParkSemiBold-boldItalic.fntdata"/><Relationship Id="rId30" Type="http://schemas.openxmlformats.org/officeDocument/2006/relationships/font" Target="fonts/KulimParkSemiBold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KulimParkLight-regular.fntdata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e38094bf9a_0_128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e38094bf9a_0_12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e38094b8b1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e38094b8b1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e38094bf9a_0_19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e38094bf9a_0_19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e38094b8b1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e38094b8b1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e38094bf9a_0_183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e38094bf9a_0_18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e33e32ce2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e33e32ce2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e33e32ce2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e33e32ce2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e38094b8b1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e38094b8b1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e38094b8b1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e38094b8b1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e175dcc9d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e175dcc9d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e175dcc9de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e175dcc9de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e38094bf9a_0_13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e38094bf9a_0_13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>
  <p:cSld name="TITLE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-970" y="1"/>
            <a:ext cx="4099451" cy="5145755"/>
          </a:xfrm>
          <a:custGeom>
            <a:rect b="b" l="l" r="r" t="t"/>
            <a:pathLst>
              <a:path extrusionOk="0" h="2522429" w="2009535">
                <a:moveTo>
                  <a:pt x="1578387" y="1949978"/>
                </a:moveTo>
                <a:lnTo>
                  <a:pt x="1358608" y="1751220"/>
                </a:lnTo>
                <a:lnTo>
                  <a:pt x="1358842" y="1750986"/>
                </a:lnTo>
                <a:lnTo>
                  <a:pt x="1667606" y="0"/>
                </a:lnTo>
                <a:lnTo>
                  <a:pt x="0" y="0"/>
                </a:lnTo>
                <a:lnTo>
                  <a:pt x="0" y="2522429"/>
                </a:lnTo>
                <a:lnTo>
                  <a:pt x="1880844" y="2522429"/>
                </a:lnTo>
                <a:lnTo>
                  <a:pt x="2009535" y="1793027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13"/>
          <p:cNvSpPr txBox="1"/>
          <p:nvPr>
            <p:ph type="ctrTitle"/>
          </p:nvPr>
        </p:nvSpPr>
        <p:spPr>
          <a:xfrm>
            <a:off x="4416450" y="701175"/>
            <a:ext cx="4099500" cy="200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53" name="Google Shape;53;p13"/>
          <p:cNvSpPr/>
          <p:nvPr/>
        </p:nvSpPr>
        <p:spPr>
          <a:xfrm>
            <a:off x="2770809" y="0"/>
            <a:ext cx="1172070" cy="3570426"/>
          </a:xfrm>
          <a:custGeom>
            <a:rect b="b" l="l" r="r" t="t"/>
            <a:pathLst>
              <a:path extrusionOk="0" h="21600" w="21600">
                <a:moveTo>
                  <a:pt x="11603" y="0"/>
                </a:moveTo>
                <a:lnTo>
                  <a:pt x="0" y="21600"/>
                </a:lnTo>
                <a:lnTo>
                  <a:pt x="10690" y="20324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Google Shape;54;p13"/>
          <p:cNvSpPr/>
          <p:nvPr/>
        </p:nvSpPr>
        <p:spPr>
          <a:xfrm>
            <a:off x="3835223" y="3445179"/>
            <a:ext cx="841968" cy="1698300"/>
          </a:xfrm>
          <a:custGeom>
            <a:rect b="b" l="l" r="r" t="t"/>
            <a:pathLst>
              <a:path extrusionOk="0" h="21600" w="21600">
                <a:moveTo>
                  <a:pt x="13915" y="21600"/>
                </a:moveTo>
                <a:lnTo>
                  <a:pt x="21600" y="0"/>
                </a:lnTo>
                <a:lnTo>
                  <a:pt x="6732" y="2683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5;p13"/>
          <p:cNvSpPr/>
          <p:nvPr/>
        </p:nvSpPr>
        <p:spPr>
          <a:xfrm>
            <a:off x="2770334" y="3039892"/>
            <a:ext cx="1906902" cy="936306"/>
          </a:xfrm>
          <a:custGeom>
            <a:rect b="b" l="l" r="r" t="t"/>
            <a:pathLst>
              <a:path extrusionOk="0" h="21600" w="21600">
                <a:moveTo>
                  <a:pt x="21600" y="9350"/>
                </a:moveTo>
                <a:lnTo>
                  <a:pt x="5076" y="21600"/>
                </a:lnTo>
                <a:lnTo>
                  <a:pt x="0" y="12250"/>
                </a:lnTo>
                <a:lnTo>
                  <a:pt x="1651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/>
          <p:nvPr/>
        </p:nvSpPr>
        <p:spPr>
          <a:xfrm>
            <a:off x="-970" y="1"/>
            <a:ext cx="4099451" cy="5145755"/>
          </a:xfrm>
          <a:custGeom>
            <a:rect b="b" l="l" r="r" t="t"/>
            <a:pathLst>
              <a:path extrusionOk="0" h="2522429" w="2009535">
                <a:moveTo>
                  <a:pt x="1578387" y="1949978"/>
                </a:moveTo>
                <a:lnTo>
                  <a:pt x="1358608" y="1751220"/>
                </a:lnTo>
                <a:lnTo>
                  <a:pt x="1358842" y="1750986"/>
                </a:lnTo>
                <a:lnTo>
                  <a:pt x="1667606" y="0"/>
                </a:lnTo>
                <a:lnTo>
                  <a:pt x="0" y="0"/>
                </a:lnTo>
                <a:lnTo>
                  <a:pt x="0" y="2522429"/>
                </a:lnTo>
                <a:lnTo>
                  <a:pt x="1880844" y="2522429"/>
                </a:lnTo>
                <a:lnTo>
                  <a:pt x="2009535" y="1793027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15"/>
          <p:cNvSpPr txBox="1"/>
          <p:nvPr>
            <p:ph type="ctrTitle"/>
          </p:nvPr>
        </p:nvSpPr>
        <p:spPr>
          <a:xfrm>
            <a:off x="4416450" y="701175"/>
            <a:ext cx="4099500" cy="2000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63" name="Google Shape;63;p15"/>
          <p:cNvSpPr/>
          <p:nvPr/>
        </p:nvSpPr>
        <p:spPr>
          <a:xfrm>
            <a:off x="2770809" y="0"/>
            <a:ext cx="1172070" cy="3570426"/>
          </a:xfrm>
          <a:custGeom>
            <a:rect b="b" l="l" r="r" t="t"/>
            <a:pathLst>
              <a:path extrusionOk="0" h="21600" w="21600">
                <a:moveTo>
                  <a:pt x="11603" y="0"/>
                </a:moveTo>
                <a:lnTo>
                  <a:pt x="0" y="21600"/>
                </a:lnTo>
                <a:lnTo>
                  <a:pt x="10690" y="20324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15"/>
          <p:cNvSpPr/>
          <p:nvPr/>
        </p:nvSpPr>
        <p:spPr>
          <a:xfrm>
            <a:off x="3835223" y="3445179"/>
            <a:ext cx="841968" cy="1698300"/>
          </a:xfrm>
          <a:custGeom>
            <a:rect b="b" l="l" r="r" t="t"/>
            <a:pathLst>
              <a:path extrusionOk="0" h="21600" w="21600">
                <a:moveTo>
                  <a:pt x="13915" y="21600"/>
                </a:moveTo>
                <a:lnTo>
                  <a:pt x="21600" y="0"/>
                </a:lnTo>
                <a:lnTo>
                  <a:pt x="6732" y="2683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15"/>
          <p:cNvSpPr/>
          <p:nvPr/>
        </p:nvSpPr>
        <p:spPr>
          <a:xfrm>
            <a:off x="2770334" y="3039892"/>
            <a:ext cx="1906902" cy="936306"/>
          </a:xfrm>
          <a:custGeom>
            <a:rect b="b" l="l" r="r" t="t"/>
            <a:pathLst>
              <a:path extrusionOk="0" h="21600" w="21600">
                <a:moveTo>
                  <a:pt x="21600" y="9350"/>
                </a:moveTo>
                <a:lnTo>
                  <a:pt x="5076" y="21600"/>
                </a:lnTo>
                <a:lnTo>
                  <a:pt x="0" y="12250"/>
                </a:lnTo>
                <a:lnTo>
                  <a:pt x="1651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bg>
      <p:bgPr>
        <a:solidFill>
          <a:schemeClr val="accent6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/>
          <p:nvPr>
            <p:ph type="ctrTitle"/>
          </p:nvPr>
        </p:nvSpPr>
        <p:spPr>
          <a:xfrm>
            <a:off x="702900" y="3004250"/>
            <a:ext cx="5026200" cy="1050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8" name="Google Shape;68;p16"/>
          <p:cNvSpPr txBox="1"/>
          <p:nvPr>
            <p:ph idx="1" type="subTitle"/>
          </p:nvPr>
        </p:nvSpPr>
        <p:spPr>
          <a:xfrm>
            <a:off x="702900" y="4075901"/>
            <a:ext cx="5026200" cy="369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2pPr>
            <a:lvl3pPr lvl="2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3pPr>
            <a:lvl4pPr lvl="3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4pPr>
            <a:lvl5pPr lvl="4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5pPr>
            <a:lvl6pPr lvl="5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6pPr>
            <a:lvl7pPr lvl="6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7pPr>
            <a:lvl8pPr lvl="7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8pPr>
            <a:lvl9pPr lvl="8" rtl="0">
              <a:spcBef>
                <a:spcPts val="800"/>
              </a:spcBef>
              <a:spcAft>
                <a:spcPts val="80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69" name="Google Shape;69;p16"/>
          <p:cNvSpPr/>
          <p:nvPr/>
        </p:nvSpPr>
        <p:spPr>
          <a:xfrm>
            <a:off x="6997544" y="7"/>
            <a:ext cx="2146445" cy="5145755"/>
          </a:xfrm>
          <a:custGeom>
            <a:rect b="b" l="l" r="r" t="t"/>
            <a:pathLst>
              <a:path extrusionOk="0" h="2522429" w="1052179">
                <a:moveTo>
                  <a:pt x="290547" y="0"/>
                </a:moveTo>
                <a:lnTo>
                  <a:pt x="0" y="1647520"/>
                </a:lnTo>
                <a:lnTo>
                  <a:pt x="430681" y="1490802"/>
                </a:lnTo>
                <a:lnTo>
                  <a:pt x="650693" y="1689560"/>
                </a:lnTo>
                <a:lnTo>
                  <a:pt x="650693" y="1689560"/>
                </a:lnTo>
                <a:lnTo>
                  <a:pt x="503785" y="2522429"/>
                </a:lnTo>
                <a:lnTo>
                  <a:pt x="1052180" y="2522429"/>
                </a:lnTo>
                <a:lnTo>
                  <a:pt x="1052180" y="0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16"/>
          <p:cNvSpPr/>
          <p:nvPr/>
        </p:nvSpPr>
        <p:spPr>
          <a:xfrm>
            <a:off x="6427799" y="0"/>
            <a:ext cx="1172070" cy="3570426"/>
          </a:xfrm>
          <a:custGeom>
            <a:rect b="b" l="l" r="r" t="t"/>
            <a:pathLst>
              <a:path extrusionOk="0" h="21600" w="21600">
                <a:moveTo>
                  <a:pt x="11603" y="0"/>
                </a:moveTo>
                <a:lnTo>
                  <a:pt x="0" y="21600"/>
                </a:lnTo>
                <a:lnTo>
                  <a:pt x="10682" y="20324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16"/>
          <p:cNvSpPr/>
          <p:nvPr/>
        </p:nvSpPr>
        <p:spPr>
          <a:xfrm>
            <a:off x="7492217" y="3445179"/>
            <a:ext cx="841968" cy="1698300"/>
          </a:xfrm>
          <a:custGeom>
            <a:rect b="b" l="l" r="r" t="t"/>
            <a:pathLst>
              <a:path extrusionOk="0" h="21600" w="21600">
                <a:moveTo>
                  <a:pt x="13915" y="21600"/>
                </a:moveTo>
                <a:lnTo>
                  <a:pt x="21600" y="0"/>
                </a:lnTo>
                <a:lnTo>
                  <a:pt x="6719" y="2683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p16"/>
          <p:cNvSpPr/>
          <p:nvPr/>
        </p:nvSpPr>
        <p:spPr>
          <a:xfrm>
            <a:off x="6426846" y="3039892"/>
            <a:ext cx="1907388" cy="936306"/>
          </a:xfrm>
          <a:custGeom>
            <a:rect b="b" l="l" r="r" t="t"/>
            <a:pathLst>
              <a:path extrusionOk="0" h="21600" w="21600">
                <a:moveTo>
                  <a:pt x="21600" y="9350"/>
                </a:moveTo>
                <a:lnTo>
                  <a:pt x="5080" y="21600"/>
                </a:lnTo>
                <a:lnTo>
                  <a:pt x="0" y="12250"/>
                </a:lnTo>
                <a:lnTo>
                  <a:pt x="1652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bg>
      <p:bgPr>
        <a:solidFill>
          <a:schemeClr val="accent4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 txBox="1"/>
          <p:nvPr>
            <p:ph idx="1" type="body"/>
          </p:nvPr>
        </p:nvSpPr>
        <p:spPr>
          <a:xfrm>
            <a:off x="4515075" y="605875"/>
            <a:ext cx="3999000" cy="819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Kulim Park SemiBold"/>
              <a:buChar char="▸"/>
              <a:defRPr>
                <a:solidFill>
                  <a:schemeClr val="accent6"/>
                </a:solidFill>
                <a:latin typeface="Kulim Park SemiBold"/>
                <a:ea typeface="Kulim Park SemiBold"/>
                <a:cs typeface="Kulim Park SemiBold"/>
                <a:sym typeface="Kulim Park SemiBold"/>
              </a:defRPr>
            </a:lvl1pPr>
            <a:lvl2pPr indent="-381000" lvl="1" marL="914400" rtl="0">
              <a:spcBef>
                <a:spcPts val="8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Kulim Park SemiBold"/>
              <a:buChar char="▹"/>
              <a:defRPr>
                <a:solidFill>
                  <a:schemeClr val="accent6"/>
                </a:solidFill>
                <a:latin typeface="Kulim Park SemiBold"/>
                <a:ea typeface="Kulim Park SemiBold"/>
                <a:cs typeface="Kulim Park SemiBold"/>
                <a:sym typeface="Kulim Park SemiBold"/>
              </a:defRPr>
            </a:lvl2pPr>
            <a:lvl3pPr indent="-381000" lvl="2" marL="1371600" rtl="0">
              <a:spcBef>
                <a:spcPts val="8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Kulim Park SemiBold"/>
              <a:buChar char="■"/>
              <a:defRPr>
                <a:solidFill>
                  <a:schemeClr val="accent6"/>
                </a:solidFill>
                <a:latin typeface="Kulim Park SemiBold"/>
                <a:ea typeface="Kulim Park SemiBold"/>
                <a:cs typeface="Kulim Park SemiBold"/>
                <a:sym typeface="Kulim Park SemiBold"/>
              </a:defRPr>
            </a:lvl3pPr>
            <a:lvl4pPr indent="-381000" lvl="3" marL="1828800" rtl="0">
              <a:spcBef>
                <a:spcPts val="8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Kulim Park SemiBold"/>
              <a:buChar char="●"/>
              <a:defRPr>
                <a:solidFill>
                  <a:schemeClr val="accent6"/>
                </a:solidFill>
                <a:latin typeface="Kulim Park SemiBold"/>
                <a:ea typeface="Kulim Park SemiBold"/>
                <a:cs typeface="Kulim Park SemiBold"/>
                <a:sym typeface="Kulim Park SemiBold"/>
              </a:defRPr>
            </a:lvl4pPr>
            <a:lvl5pPr indent="-381000" lvl="4" marL="2286000" rtl="0">
              <a:spcBef>
                <a:spcPts val="8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Kulim Park SemiBold"/>
              <a:buChar char="○"/>
              <a:defRPr>
                <a:solidFill>
                  <a:schemeClr val="accent6"/>
                </a:solidFill>
                <a:latin typeface="Kulim Park SemiBold"/>
                <a:ea typeface="Kulim Park SemiBold"/>
                <a:cs typeface="Kulim Park SemiBold"/>
                <a:sym typeface="Kulim Park SemiBold"/>
              </a:defRPr>
            </a:lvl5pPr>
            <a:lvl6pPr indent="-381000" lvl="5" marL="2743200" rtl="0">
              <a:spcBef>
                <a:spcPts val="8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Kulim Park SemiBold"/>
              <a:buChar char="■"/>
              <a:defRPr>
                <a:solidFill>
                  <a:schemeClr val="accent6"/>
                </a:solidFill>
                <a:latin typeface="Kulim Park SemiBold"/>
                <a:ea typeface="Kulim Park SemiBold"/>
                <a:cs typeface="Kulim Park SemiBold"/>
                <a:sym typeface="Kulim Park SemiBold"/>
              </a:defRPr>
            </a:lvl6pPr>
            <a:lvl7pPr indent="-381000" lvl="6" marL="3200400" rtl="0">
              <a:spcBef>
                <a:spcPts val="8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Kulim Park SemiBold"/>
              <a:buChar char="●"/>
              <a:defRPr>
                <a:solidFill>
                  <a:schemeClr val="accent6"/>
                </a:solidFill>
                <a:latin typeface="Kulim Park SemiBold"/>
                <a:ea typeface="Kulim Park SemiBold"/>
                <a:cs typeface="Kulim Park SemiBold"/>
                <a:sym typeface="Kulim Park SemiBold"/>
              </a:defRPr>
            </a:lvl7pPr>
            <a:lvl8pPr indent="-381000" lvl="7" marL="3657600" rtl="0">
              <a:spcBef>
                <a:spcPts val="8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Kulim Park SemiBold"/>
              <a:buChar char="○"/>
              <a:defRPr>
                <a:solidFill>
                  <a:schemeClr val="accent6"/>
                </a:solidFill>
                <a:latin typeface="Kulim Park SemiBold"/>
                <a:ea typeface="Kulim Park SemiBold"/>
                <a:cs typeface="Kulim Park SemiBold"/>
                <a:sym typeface="Kulim Park SemiBold"/>
              </a:defRPr>
            </a:lvl8pPr>
            <a:lvl9pPr indent="-381000" lvl="8" marL="4114800" rtl="0">
              <a:spcBef>
                <a:spcPts val="800"/>
              </a:spcBef>
              <a:spcAft>
                <a:spcPts val="800"/>
              </a:spcAft>
              <a:buClr>
                <a:schemeClr val="accent6"/>
              </a:buClr>
              <a:buSzPts val="2400"/>
              <a:buFont typeface="Kulim Park SemiBold"/>
              <a:buChar char="■"/>
              <a:defRPr>
                <a:solidFill>
                  <a:schemeClr val="accent6"/>
                </a:solidFill>
                <a:latin typeface="Kulim Park SemiBold"/>
                <a:ea typeface="Kulim Park SemiBold"/>
                <a:cs typeface="Kulim Park SemiBold"/>
                <a:sym typeface="Kulim Park SemiBold"/>
              </a:defRPr>
            </a:lvl9pPr>
          </a:lstStyle>
          <a:p/>
        </p:txBody>
      </p:sp>
      <p:sp>
        <p:nvSpPr>
          <p:cNvPr id="75" name="Google Shape;75;p17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6" name="Google Shape;76;p17"/>
          <p:cNvSpPr/>
          <p:nvPr/>
        </p:nvSpPr>
        <p:spPr>
          <a:xfrm>
            <a:off x="-970" y="1"/>
            <a:ext cx="4099451" cy="5145755"/>
          </a:xfrm>
          <a:custGeom>
            <a:rect b="b" l="l" r="r" t="t"/>
            <a:pathLst>
              <a:path extrusionOk="0" h="2522429" w="2009535">
                <a:moveTo>
                  <a:pt x="1578387" y="1949978"/>
                </a:moveTo>
                <a:lnTo>
                  <a:pt x="1358608" y="1751220"/>
                </a:lnTo>
                <a:lnTo>
                  <a:pt x="1358842" y="1750986"/>
                </a:lnTo>
                <a:lnTo>
                  <a:pt x="1667606" y="0"/>
                </a:lnTo>
                <a:lnTo>
                  <a:pt x="0" y="0"/>
                </a:lnTo>
                <a:lnTo>
                  <a:pt x="0" y="2522429"/>
                </a:lnTo>
                <a:lnTo>
                  <a:pt x="1880844" y="2522429"/>
                </a:lnTo>
                <a:lnTo>
                  <a:pt x="2009535" y="1793027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17"/>
          <p:cNvSpPr/>
          <p:nvPr/>
        </p:nvSpPr>
        <p:spPr>
          <a:xfrm>
            <a:off x="2770809" y="0"/>
            <a:ext cx="1172070" cy="3570426"/>
          </a:xfrm>
          <a:custGeom>
            <a:rect b="b" l="l" r="r" t="t"/>
            <a:pathLst>
              <a:path extrusionOk="0" h="21600" w="21600">
                <a:moveTo>
                  <a:pt x="11603" y="0"/>
                </a:moveTo>
                <a:lnTo>
                  <a:pt x="0" y="21600"/>
                </a:lnTo>
                <a:lnTo>
                  <a:pt x="10690" y="20324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17"/>
          <p:cNvSpPr/>
          <p:nvPr/>
        </p:nvSpPr>
        <p:spPr>
          <a:xfrm>
            <a:off x="3835223" y="3445179"/>
            <a:ext cx="841968" cy="1698300"/>
          </a:xfrm>
          <a:custGeom>
            <a:rect b="b" l="l" r="r" t="t"/>
            <a:pathLst>
              <a:path extrusionOk="0" h="21600" w="21600">
                <a:moveTo>
                  <a:pt x="13915" y="21600"/>
                </a:moveTo>
                <a:lnTo>
                  <a:pt x="21600" y="0"/>
                </a:lnTo>
                <a:lnTo>
                  <a:pt x="6732" y="2683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17"/>
          <p:cNvSpPr/>
          <p:nvPr/>
        </p:nvSpPr>
        <p:spPr>
          <a:xfrm>
            <a:off x="2770334" y="3039892"/>
            <a:ext cx="1906902" cy="936306"/>
          </a:xfrm>
          <a:custGeom>
            <a:rect b="b" l="l" r="r" t="t"/>
            <a:pathLst>
              <a:path extrusionOk="0" h="21600" w="21600">
                <a:moveTo>
                  <a:pt x="21600" y="9350"/>
                </a:moveTo>
                <a:lnTo>
                  <a:pt x="5076" y="21600"/>
                </a:lnTo>
                <a:lnTo>
                  <a:pt x="0" y="12250"/>
                </a:lnTo>
                <a:lnTo>
                  <a:pt x="1651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/>
          <p:nvPr/>
        </p:nvSpPr>
        <p:spPr>
          <a:xfrm>
            <a:off x="6702144" y="6"/>
            <a:ext cx="2441849" cy="5145755"/>
          </a:xfrm>
          <a:custGeom>
            <a:rect b="b" l="l" r="r" t="t"/>
            <a:pathLst>
              <a:path extrusionOk="0" h="2522429" w="1196985">
                <a:moveTo>
                  <a:pt x="359680" y="0"/>
                </a:moveTo>
                <a:lnTo>
                  <a:pt x="0" y="2037095"/>
                </a:lnTo>
                <a:lnTo>
                  <a:pt x="263687" y="1931527"/>
                </a:lnTo>
                <a:lnTo>
                  <a:pt x="405224" y="2059283"/>
                </a:lnTo>
                <a:lnTo>
                  <a:pt x="317639" y="2522429"/>
                </a:lnTo>
                <a:lnTo>
                  <a:pt x="1196986" y="2522429"/>
                </a:lnTo>
                <a:lnTo>
                  <a:pt x="11969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18"/>
          <p:cNvSpPr txBox="1"/>
          <p:nvPr>
            <p:ph type="title"/>
          </p:nvPr>
        </p:nvSpPr>
        <p:spPr>
          <a:xfrm>
            <a:off x="626700" y="836000"/>
            <a:ext cx="52761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" type="body"/>
          </p:nvPr>
        </p:nvSpPr>
        <p:spPr>
          <a:xfrm>
            <a:off x="626700" y="1430148"/>
            <a:ext cx="5276100" cy="303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▸"/>
              <a:defRPr/>
            </a:lvl1pPr>
            <a:lvl2pPr indent="-381000" lvl="1" marL="914400" rtl="0">
              <a:spcBef>
                <a:spcPts val="800"/>
              </a:spcBef>
              <a:spcAft>
                <a:spcPts val="0"/>
              </a:spcAft>
              <a:buSzPts val="2400"/>
              <a:buChar char="▹"/>
              <a:defRPr/>
            </a:lvl2pPr>
            <a:lvl3pPr indent="-381000" lvl="2" marL="1371600" rtl="0">
              <a:spcBef>
                <a:spcPts val="800"/>
              </a:spcBef>
              <a:spcAft>
                <a:spcPts val="0"/>
              </a:spcAft>
              <a:buSzPts val="2400"/>
              <a:buChar char="■"/>
              <a:defRPr/>
            </a:lvl3pPr>
            <a:lvl4pPr indent="-381000" lvl="3" marL="1828800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 rtl="0">
              <a:spcBef>
                <a:spcPts val="80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 rtl="0">
              <a:spcBef>
                <a:spcPts val="800"/>
              </a:spcBef>
              <a:spcAft>
                <a:spcPts val="80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84" name="Google Shape;84;p18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85" name="Google Shape;85;p18"/>
          <p:cNvGrpSpPr/>
          <p:nvPr/>
        </p:nvGrpSpPr>
        <p:grpSpPr>
          <a:xfrm>
            <a:off x="6327842" y="0"/>
            <a:ext cx="1202103" cy="5143503"/>
            <a:chOff x="3475252" y="0"/>
            <a:chExt cx="1202103" cy="5143503"/>
          </a:xfrm>
        </p:grpSpPr>
        <p:sp>
          <p:nvSpPr>
            <p:cNvPr id="86" name="Google Shape;86;p18"/>
            <p:cNvSpPr/>
            <p:nvPr/>
          </p:nvSpPr>
          <p:spPr>
            <a:xfrm>
              <a:off x="3475252" y="0"/>
              <a:ext cx="1109160" cy="4303854"/>
            </a:xfrm>
            <a:custGeom>
              <a:rect b="b" l="l" r="r" t="t"/>
              <a:pathLst>
                <a:path extrusionOk="0" h="21600" w="21600">
                  <a:moveTo>
                    <a:pt x="14802" y="0"/>
                  </a:moveTo>
                  <a:lnTo>
                    <a:pt x="21600" y="0"/>
                  </a:lnTo>
                  <a:lnTo>
                    <a:pt x="7262" y="20919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87;p18"/>
            <p:cNvSpPr/>
            <p:nvPr/>
          </p:nvSpPr>
          <p:spPr>
            <a:xfrm>
              <a:off x="4150099" y="4199096"/>
              <a:ext cx="527256" cy="944406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6322" y="3115"/>
                  </a:lnTo>
                  <a:lnTo>
                    <a:pt x="21600" y="0"/>
                  </a:lnTo>
                  <a:lnTo>
                    <a:pt x="14283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88;p18"/>
            <p:cNvSpPr/>
            <p:nvPr/>
          </p:nvSpPr>
          <p:spPr>
            <a:xfrm>
              <a:off x="3475252" y="3938588"/>
              <a:ext cx="1202040" cy="626238"/>
            </a:xfrm>
            <a:custGeom>
              <a:rect b="b" l="l" r="r" t="t"/>
              <a:pathLst>
                <a:path extrusionOk="0" h="21600" w="21600">
                  <a:moveTo>
                    <a:pt x="0" y="12599"/>
                  </a:moveTo>
                  <a:lnTo>
                    <a:pt x="16414" y="0"/>
                  </a:lnTo>
                  <a:lnTo>
                    <a:pt x="21600" y="8985"/>
                  </a:lnTo>
                  <a:lnTo>
                    <a:pt x="5186" y="2160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 + image">
  <p:cSld name="TITLE_AND_BODY_1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4325375" y="836000"/>
            <a:ext cx="42561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4325375" y="1353949"/>
            <a:ext cx="4256100" cy="156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▸"/>
              <a:defRPr sz="2000"/>
            </a:lvl1pPr>
            <a:lvl2pPr indent="-355600" lvl="1" marL="914400" rtl="0">
              <a:spcBef>
                <a:spcPts val="800"/>
              </a:spcBef>
              <a:spcAft>
                <a:spcPts val="0"/>
              </a:spcAft>
              <a:buSzPts val="2000"/>
              <a:buChar char="▹"/>
              <a:defRPr sz="2000"/>
            </a:lvl2pPr>
            <a:lvl3pPr indent="-355600" lvl="2" marL="1371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92" name="Google Shape;92;p19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3" name="Google Shape;93;p19"/>
          <p:cNvSpPr/>
          <p:nvPr/>
        </p:nvSpPr>
        <p:spPr>
          <a:xfrm>
            <a:off x="-970" y="1"/>
            <a:ext cx="4099451" cy="5145755"/>
          </a:xfrm>
          <a:custGeom>
            <a:rect b="b" l="l" r="r" t="t"/>
            <a:pathLst>
              <a:path extrusionOk="0" h="2522429" w="2009535">
                <a:moveTo>
                  <a:pt x="1578387" y="1949978"/>
                </a:moveTo>
                <a:lnTo>
                  <a:pt x="1358608" y="1751220"/>
                </a:lnTo>
                <a:lnTo>
                  <a:pt x="1358842" y="1750986"/>
                </a:lnTo>
                <a:lnTo>
                  <a:pt x="1667606" y="0"/>
                </a:lnTo>
                <a:lnTo>
                  <a:pt x="0" y="0"/>
                </a:lnTo>
                <a:lnTo>
                  <a:pt x="0" y="2522429"/>
                </a:lnTo>
                <a:lnTo>
                  <a:pt x="1880844" y="2522429"/>
                </a:lnTo>
                <a:lnTo>
                  <a:pt x="2009535" y="1793027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9"/>
          <p:cNvSpPr/>
          <p:nvPr/>
        </p:nvSpPr>
        <p:spPr>
          <a:xfrm>
            <a:off x="2770809" y="0"/>
            <a:ext cx="1172070" cy="3570426"/>
          </a:xfrm>
          <a:custGeom>
            <a:rect b="b" l="l" r="r" t="t"/>
            <a:pathLst>
              <a:path extrusionOk="0" h="21600" w="21600">
                <a:moveTo>
                  <a:pt x="11603" y="0"/>
                </a:moveTo>
                <a:lnTo>
                  <a:pt x="0" y="21600"/>
                </a:lnTo>
                <a:lnTo>
                  <a:pt x="10690" y="20324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9"/>
          <p:cNvSpPr/>
          <p:nvPr/>
        </p:nvSpPr>
        <p:spPr>
          <a:xfrm>
            <a:off x="3835223" y="3445179"/>
            <a:ext cx="841968" cy="1698300"/>
          </a:xfrm>
          <a:custGeom>
            <a:rect b="b" l="l" r="r" t="t"/>
            <a:pathLst>
              <a:path extrusionOk="0" h="21600" w="21600">
                <a:moveTo>
                  <a:pt x="13915" y="21600"/>
                </a:moveTo>
                <a:lnTo>
                  <a:pt x="21600" y="0"/>
                </a:lnTo>
                <a:lnTo>
                  <a:pt x="6732" y="2683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9"/>
          <p:cNvSpPr/>
          <p:nvPr/>
        </p:nvSpPr>
        <p:spPr>
          <a:xfrm>
            <a:off x="2770334" y="3039892"/>
            <a:ext cx="1906902" cy="936306"/>
          </a:xfrm>
          <a:custGeom>
            <a:rect b="b" l="l" r="r" t="t"/>
            <a:pathLst>
              <a:path extrusionOk="0" h="21600" w="21600">
                <a:moveTo>
                  <a:pt x="21600" y="9350"/>
                </a:moveTo>
                <a:lnTo>
                  <a:pt x="5076" y="21600"/>
                </a:lnTo>
                <a:lnTo>
                  <a:pt x="0" y="12250"/>
                </a:lnTo>
                <a:lnTo>
                  <a:pt x="1651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/>
          <p:nvPr/>
        </p:nvSpPr>
        <p:spPr>
          <a:xfrm>
            <a:off x="6702144" y="6"/>
            <a:ext cx="2441849" cy="5145755"/>
          </a:xfrm>
          <a:custGeom>
            <a:rect b="b" l="l" r="r" t="t"/>
            <a:pathLst>
              <a:path extrusionOk="0" h="2522429" w="1196985">
                <a:moveTo>
                  <a:pt x="359680" y="0"/>
                </a:moveTo>
                <a:lnTo>
                  <a:pt x="0" y="2037095"/>
                </a:lnTo>
                <a:lnTo>
                  <a:pt x="263687" y="1931527"/>
                </a:lnTo>
                <a:lnTo>
                  <a:pt x="405224" y="2059283"/>
                </a:lnTo>
                <a:lnTo>
                  <a:pt x="317639" y="2522429"/>
                </a:lnTo>
                <a:lnTo>
                  <a:pt x="1196986" y="2522429"/>
                </a:lnTo>
                <a:lnTo>
                  <a:pt x="11969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9" name="Google Shape;99;p20"/>
          <p:cNvGrpSpPr/>
          <p:nvPr/>
        </p:nvGrpSpPr>
        <p:grpSpPr>
          <a:xfrm>
            <a:off x="6327842" y="0"/>
            <a:ext cx="1202103" cy="5143503"/>
            <a:chOff x="3475252" y="0"/>
            <a:chExt cx="1202103" cy="5143503"/>
          </a:xfrm>
        </p:grpSpPr>
        <p:sp>
          <p:nvSpPr>
            <p:cNvPr id="100" name="Google Shape;100;p20"/>
            <p:cNvSpPr/>
            <p:nvPr/>
          </p:nvSpPr>
          <p:spPr>
            <a:xfrm>
              <a:off x="3475252" y="0"/>
              <a:ext cx="1109160" cy="4303854"/>
            </a:xfrm>
            <a:custGeom>
              <a:rect b="b" l="l" r="r" t="t"/>
              <a:pathLst>
                <a:path extrusionOk="0" h="21600" w="21600">
                  <a:moveTo>
                    <a:pt x="14802" y="0"/>
                  </a:moveTo>
                  <a:lnTo>
                    <a:pt x="21600" y="0"/>
                  </a:lnTo>
                  <a:lnTo>
                    <a:pt x="7262" y="20919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20"/>
            <p:cNvSpPr/>
            <p:nvPr/>
          </p:nvSpPr>
          <p:spPr>
            <a:xfrm>
              <a:off x="4150099" y="4199096"/>
              <a:ext cx="527256" cy="944406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6322" y="3115"/>
                  </a:lnTo>
                  <a:lnTo>
                    <a:pt x="21600" y="0"/>
                  </a:lnTo>
                  <a:lnTo>
                    <a:pt x="14283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20"/>
            <p:cNvSpPr/>
            <p:nvPr/>
          </p:nvSpPr>
          <p:spPr>
            <a:xfrm>
              <a:off x="3475252" y="3938588"/>
              <a:ext cx="1202040" cy="626238"/>
            </a:xfrm>
            <a:custGeom>
              <a:rect b="b" l="l" r="r" t="t"/>
              <a:pathLst>
                <a:path extrusionOk="0" h="21600" w="21600">
                  <a:moveTo>
                    <a:pt x="0" y="12599"/>
                  </a:moveTo>
                  <a:lnTo>
                    <a:pt x="16414" y="0"/>
                  </a:lnTo>
                  <a:lnTo>
                    <a:pt x="21600" y="8985"/>
                  </a:lnTo>
                  <a:lnTo>
                    <a:pt x="5186" y="2160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3" name="Google Shape;103;p20"/>
          <p:cNvSpPr txBox="1"/>
          <p:nvPr>
            <p:ph type="title"/>
          </p:nvPr>
        </p:nvSpPr>
        <p:spPr>
          <a:xfrm>
            <a:off x="626700" y="836000"/>
            <a:ext cx="52761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626700" y="1430150"/>
            <a:ext cx="2465100" cy="3221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▸"/>
              <a:defRPr sz="2000"/>
            </a:lvl1pPr>
            <a:lvl2pPr indent="-355600" lvl="1" marL="914400" rtl="0">
              <a:spcBef>
                <a:spcPts val="800"/>
              </a:spcBef>
              <a:spcAft>
                <a:spcPts val="0"/>
              </a:spcAft>
              <a:buSzPts val="2000"/>
              <a:buChar char="▹"/>
              <a:defRPr sz="2000"/>
            </a:lvl2pPr>
            <a:lvl3pPr indent="-355600" lvl="2" marL="1371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105" name="Google Shape;105;p20"/>
          <p:cNvSpPr txBox="1"/>
          <p:nvPr>
            <p:ph idx="2" type="body"/>
          </p:nvPr>
        </p:nvSpPr>
        <p:spPr>
          <a:xfrm>
            <a:off x="3437676" y="1430150"/>
            <a:ext cx="2465100" cy="3221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▸"/>
              <a:defRPr sz="2000"/>
            </a:lvl1pPr>
            <a:lvl2pPr indent="-355600" lvl="1" marL="914400" rtl="0">
              <a:spcBef>
                <a:spcPts val="800"/>
              </a:spcBef>
              <a:spcAft>
                <a:spcPts val="0"/>
              </a:spcAft>
              <a:buSzPts val="2000"/>
              <a:buChar char="▹"/>
              <a:defRPr sz="2000"/>
            </a:lvl2pPr>
            <a:lvl3pPr indent="-355600" lvl="2" marL="1371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106" name="Google Shape;106;p20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oogle Shape;108;p21"/>
          <p:cNvGrpSpPr/>
          <p:nvPr/>
        </p:nvGrpSpPr>
        <p:grpSpPr>
          <a:xfrm>
            <a:off x="7637092" y="0"/>
            <a:ext cx="1202103" cy="5143503"/>
            <a:chOff x="3475252" y="0"/>
            <a:chExt cx="1202103" cy="5143503"/>
          </a:xfrm>
        </p:grpSpPr>
        <p:sp>
          <p:nvSpPr>
            <p:cNvPr id="109" name="Google Shape;109;p21"/>
            <p:cNvSpPr/>
            <p:nvPr/>
          </p:nvSpPr>
          <p:spPr>
            <a:xfrm>
              <a:off x="3475252" y="0"/>
              <a:ext cx="1109160" cy="4303854"/>
            </a:xfrm>
            <a:custGeom>
              <a:rect b="b" l="l" r="r" t="t"/>
              <a:pathLst>
                <a:path extrusionOk="0" h="21600" w="21600">
                  <a:moveTo>
                    <a:pt x="14802" y="0"/>
                  </a:moveTo>
                  <a:lnTo>
                    <a:pt x="21600" y="0"/>
                  </a:lnTo>
                  <a:lnTo>
                    <a:pt x="7262" y="20919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21"/>
            <p:cNvSpPr/>
            <p:nvPr/>
          </p:nvSpPr>
          <p:spPr>
            <a:xfrm>
              <a:off x="4150099" y="4199096"/>
              <a:ext cx="527256" cy="944406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6322" y="3115"/>
                  </a:lnTo>
                  <a:lnTo>
                    <a:pt x="21600" y="0"/>
                  </a:lnTo>
                  <a:lnTo>
                    <a:pt x="14283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21"/>
            <p:cNvSpPr/>
            <p:nvPr/>
          </p:nvSpPr>
          <p:spPr>
            <a:xfrm>
              <a:off x="3475252" y="3938588"/>
              <a:ext cx="1202040" cy="626238"/>
            </a:xfrm>
            <a:custGeom>
              <a:rect b="b" l="l" r="r" t="t"/>
              <a:pathLst>
                <a:path extrusionOk="0" h="21600" w="21600">
                  <a:moveTo>
                    <a:pt x="0" y="12599"/>
                  </a:moveTo>
                  <a:lnTo>
                    <a:pt x="16414" y="0"/>
                  </a:lnTo>
                  <a:lnTo>
                    <a:pt x="21600" y="8985"/>
                  </a:lnTo>
                  <a:lnTo>
                    <a:pt x="5186" y="2160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2" name="Google Shape;112;p21"/>
          <p:cNvSpPr txBox="1"/>
          <p:nvPr>
            <p:ph type="title"/>
          </p:nvPr>
        </p:nvSpPr>
        <p:spPr>
          <a:xfrm>
            <a:off x="626700" y="836000"/>
            <a:ext cx="65292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13" name="Google Shape;113;p21"/>
          <p:cNvSpPr txBox="1"/>
          <p:nvPr>
            <p:ph idx="1" type="body"/>
          </p:nvPr>
        </p:nvSpPr>
        <p:spPr>
          <a:xfrm>
            <a:off x="626600" y="1430150"/>
            <a:ext cx="2034000" cy="3206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▸"/>
              <a:defRPr sz="1800"/>
            </a:lvl1pPr>
            <a:lvl2pPr indent="-342900" lvl="1" marL="914400" rtl="0">
              <a:spcBef>
                <a:spcPts val="800"/>
              </a:spcBef>
              <a:spcAft>
                <a:spcPts val="0"/>
              </a:spcAft>
              <a:buSzPts val="1800"/>
              <a:buChar char="▹"/>
              <a:defRPr sz="1800"/>
            </a:lvl2pPr>
            <a:lvl3pPr indent="-342900" lvl="2" marL="13716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14" name="Google Shape;114;p21"/>
          <p:cNvSpPr txBox="1"/>
          <p:nvPr>
            <p:ph idx="2" type="body"/>
          </p:nvPr>
        </p:nvSpPr>
        <p:spPr>
          <a:xfrm>
            <a:off x="2874224" y="1430150"/>
            <a:ext cx="2034000" cy="3206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▸"/>
              <a:defRPr sz="1800"/>
            </a:lvl1pPr>
            <a:lvl2pPr indent="-342900" lvl="1" marL="914400" rtl="0">
              <a:spcBef>
                <a:spcPts val="800"/>
              </a:spcBef>
              <a:spcAft>
                <a:spcPts val="0"/>
              </a:spcAft>
              <a:buSzPts val="1800"/>
              <a:buChar char="▹"/>
              <a:defRPr sz="1800"/>
            </a:lvl2pPr>
            <a:lvl3pPr indent="-342900" lvl="2" marL="13716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15" name="Google Shape;115;p21"/>
          <p:cNvSpPr txBox="1"/>
          <p:nvPr>
            <p:ph idx="3" type="body"/>
          </p:nvPr>
        </p:nvSpPr>
        <p:spPr>
          <a:xfrm>
            <a:off x="5121848" y="1430150"/>
            <a:ext cx="2034000" cy="3206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▸"/>
              <a:defRPr sz="1800"/>
            </a:lvl1pPr>
            <a:lvl2pPr indent="-342900" lvl="1" marL="914400" rtl="0">
              <a:spcBef>
                <a:spcPts val="800"/>
              </a:spcBef>
              <a:spcAft>
                <a:spcPts val="0"/>
              </a:spcAft>
              <a:buSzPts val="1800"/>
              <a:buChar char="▹"/>
              <a:defRPr sz="1800"/>
            </a:lvl2pPr>
            <a:lvl3pPr indent="-342900" lvl="2" marL="13716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16" name="Google Shape;116;p21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/>
          <p:nvPr/>
        </p:nvSpPr>
        <p:spPr>
          <a:xfrm>
            <a:off x="6702144" y="6"/>
            <a:ext cx="2441849" cy="5145755"/>
          </a:xfrm>
          <a:custGeom>
            <a:rect b="b" l="l" r="r" t="t"/>
            <a:pathLst>
              <a:path extrusionOk="0" h="2522429" w="1196985">
                <a:moveTo>
                  <a:pt x="359680" y="0"/>
                </a:moveTo>
                <a:lnTo>
                  <a:pt x="0" y="2037095"/>
                </a:lnTo>
                <a:lnTo>
                  <a:pt x="263687" y="1931527"/>
                </a:lnTo>
                <a:lnTo>
                  <a:pt x="405224" y="2059283"/>
                </a:lnTo>
                <a:lnTo>
                  <a:pt x="317639" y="2522429"/>
                </a:lnTo>
                <a:lnTo>
                  <a:pt x="1196986" y="2522429"/>
                </a:lnTo>
                <a:lnTo>
                  <a:pt x="11969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9" name="Google Shape;119;p22"/>
          <p:cNvGrpSpPr/>
          <p:nvPr/>
        </p:nvGrpSpPr>
        <p:grpSpPr>
          <a:xfrm>
            <a:off x="6327842" y="0"/>
            <a:ext cx="1202103" cy="5143503"/>
            <a:chOff x="3475252" y="0"/>
            <a:chExt cx="1202103" cy="5143503"/>
          </a:xfrm>
        </p:grpSpPr>
        <p:sp>
          <p:nvSpPr>
            <p:cNvPr id="120" name="Google Shape;120;p22"/>
            <p:cNvSpPr/>
            <p:nvPr/>
          </p:nvSpPr>
          <p:spPr>
            <a:xfrm>
              <a:off x="3475252" y="0"/>
              <a:ext cx="1109160" cy="4303854"/>
            </a:xfrm>
            <a:custGeom>
              <a:rect b="b" l="l" r="r" t="t"/>
              <a:pathLst>
                <a:path extrusionOk="0" h="21600" w="21600">
                  <a:moveTo>
                    <a:pt x="14802" y="0"/>
                  </a:moveTo>
                  <a:lnTo>
                    <a:pt x="21600" y="0"/>
                  </a:lnTo>
                  <a:lnTo>
                    <a:pt x="7262" y="20919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22"/>
            <p:cNvSpPr/>
            <p:nvPr/>
          </p:nvSpPr>
          <p:spPr>
            <a:xfrm>
              <a:off x="4150099" y="4199096"/>
              <a:ext cx="527256" cy="944406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6322" y="3115"/>
                  </a:lnTo>
                  <a:lnTo>
                    <a:pt x="21600" y="0"/>
                  </a:lnTo>
                  <a:lnTo>
                    <a:pt x="14283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22"/>
            <p:cNvSpPr/>
            <p:nvPr/>
          </p:nvSpPr>
          <p:spPr>
            <a:xfrm>
              <a:off x="3475252" y="3938588"/>
              <a:ext cx="1202040" cy="626238"/>
            </a:xfrm>
            <a:custGeom>
              <a:rect b="b" l="l" r="r" t="t"/>
              <a:pathLst>
                <a:path extrusionOk="0" h="21600" w="21600">
                  <a:moveTo>
                    <a:pt x="0" y="12599"/>
                  </a:moveTo>
                  <a:lnTo>
                    <a:pt x="16414" y="0"/>
                  </a:lnTo>
                  <a:lnTo>
                    <a:pt x="21600" y="8985"/>
                  </a:lnTo>
                  <a:lnTo>
                    <a:pt x="5186" y="2160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3" name="Google Shape;123;p22"/>
          <p:cNvSpPr txBox="1"/>
          <p:nvPr>
            <p:ph type="title"/>
          </p:nvPr>
        </p:nvSpPr>
        <p:spPr>
          <a:xfrm>
            <a:off x="626700" y="836000"/>
            <a:ext cx="52761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24" name="Google Shape;124;p22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- Wide">
  <p:cSld name="TITLE_ONLY_1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" name="Google Shape;126;p23"/>
          <p:cNvGrpSpPr/>
          <p:nvPr/>
        </p:nvGrpSpPr>
        <p:grpSpPr>
          <a:xfrm>
            <a:off x="7637092" y="0"/>
            <a:ext cx="1202103" cy="5143503"/>
            <a:chOff x="3475252" y="0"/>
            <a:chExt cx="1202103" cy="5143503"/>
          </a:xfrm>
        </p:grpSpPr>
        <p:sp>
          <p:nvSpPr>
            <p:cNvPr id="127" name="Google Shape;127;p23"/>
            <p:cNvSpPr/>
            <p:nvPr/>
          </p:nvSpPr>
          <p:spPr>
            <a:xfrm>
              <a:off x="3475252" y="0"/>
              <a:ext cx="1109160" cy="4303854"/>
            </a:xfrm>
            <a:custGeom>
              <a:rect b="b" l="l" r="r" t="t"/>
              <a:pathLst>
                <a:path extrusionOk="0" h="21600" w="21600">
                  <a:moveTo>
                    <a:pt x="14802" y="0"/>
                  </a:moveTo>
                  <a:lnTo>
                    <a:pt x="21600" y="0"/>
                  </a:lnTo>
                  <a:lnTo>
                    <a:pt x="7262" y="20919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23"/>
            <p:cNvSpPr/>
            <p:nvPr/>
          </p:nvSpPr>
          <p:spPr>
            <a:xfrm>
              <a:off x="4150099" y="4199096"/>
              <a:ext cx="527256" cy="944406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6322" y="3115"/>
                  </a:lnTo>
                  <a:lnTo>
                    <a:pt x="21600" y="0"/>
                  </a:lnTo>
                  <a:lnTo>
                    <a:pt x="14283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23"/>
            <p:cNvSpPr/>
            <p:nvPr/>
          </p:nvSpPr>
          <p:spPr>
            <a:xfrm>
              <a:off x="3475252" y="3938588"/>
              <a:ext cx="1202040" cy="626238"/>
            </a:xfrm>
            <a:custGeom>
              <a:rect b="b" l="l" r="r" t="t"/>
              <a:pathLst>
                <a:path extrusionOk="0" h="21600" w="21600">
                  <a:moveTo>
                    <a:pt x="0" y="12599"/>
                  </a:moveTo>
                  <a:lnTo>
                    <a:pt x="16414" y="0"/>
                  </a:lnTo>
                  <a:lnTo>
                    <a:pt x="21600" y="8985"/>
                  </a:lnTo>
                  <a:lnTo>
                    <a:pt x="5186" y="2160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0" name="Google Shape;130;p23"/>
          <p:cNvSpPr txBox="1"/>
          <p:nvPr>
            <p:ph type="title"/>
          </p:nvPr>
        </p:nvSpPr>
        <p:spPr>
          <a:xfrm>
            <a:off x="626700" y="836000"/>
            <a:ext cx="52761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31" name="Google Shape;131;p23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>
            <p:ph idx="1" type="body"/>
          </p:nvPr>
        </p:nvSpPr>
        <p:spPr>
          <a:xfrm>
            <a:off x="702900" y="4406300"/>
            <a:ext cx="7433400" cy="343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>
              <a:spcBef>
                <a:spcPts val="0"/>
              </a:spcBef>
              <a:spcAft>
                <a:spcPts val="800"/>
              </a:spcAft>
              <a:buClr>
                <a:schemeClr val="accent6"/>
              </a:buClr>
              <a:buSzPts val="1800"/>
              <a:buNone/>
              <a:defRPr sz="1800">
                <a:solidFill>
                  <a:schemeClr val="accent6"/>
                </a:solidFill>
              </a:defRPr>
            </a:lvl1pPr>
          </a:lstStyle>
          <a:p/>
        </p:txBody>
      </p:sp>
      <p:sp>
        <p:nvSpPr>
          <p:cNvPr id="134" name="Google Shape;134;p24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35" name="Google Shape;135;p24"/>
          <p:cNvGrpSpPr/>
          <p:nvPr/>
        </p:nvGrpSpPr>
        <p:grpSpPr>
          <a:xfrm>
            <a:off x="7637092" y="0"/>
            <a:ext cx="1202103" cy="5143503"/>
            <a:chOff x="3475252" y="0"/>
            <a:chExt cx="1202103" cy="5143503"/>
          </a:xfrm>
        </p:grpSpPr>
        <p:sp>
          <p:nvSpPr>
            <p:cNvPr id="136" name="Google Shape;136;p24"/>
            <p:cNvSpPr/>
            <p:nvPr/>
          </p:nvSpPr>
          <p:spPr>
            <a:xfrm>
              <a:off x="3475252" y="0"/>
              <a:ext cx="1109160" cy="4303854"/>
            </a:xfrm>
            <a:custGeom>
              <a:rect b="b" l="l" r="r" t="t"/>
              <a:pathLst>
                <a:path extrusionOk="0" h="21600" w="21600">
                  <a:moveTo>
                    <a:pt x="14802" y="0"/>
                  </a:moveTo>
                  <a:lnTo>
                    <a:pt x="21600" y="0"/>
                  </a:lnTo>
                  <a:lnTo>
                    <a:pt x="7262" y="20919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24"/>
            <p:cNvSpPr/>
            <p:nvPr/>
          </p:nvSpPr>
          <p:spPr>
            <a:xfrm>
              <a:off x="4150099" y="4199096"/>
              <a:ext cx="527256" cy="944406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6322" y="3115"/>
                  </a:lnTo>
                  <a:lnTo>
                    <a:pt x="21600" y="0"/>
                  </a:lnTo>
                  <a:lnTo>
                    <a:pt x="14283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24"/>
            <p:cNvSpPr/>
            <p:nvPr/>
          </p:nvSpPr>
          <p:spPr>
            <a:xfrm>
              <a:off x="3475252" y="3938588"/>
              <a:ext cx="1202040" cy="626238"/>
            </a:xfrm>
            <a:custGeom>
              <a:rect b="b" l="l" r="r" t="t"/>
              <a:pathLst>
                <a:path extrusionOk="0" h="21600" w="21600">
                  <a:moveTo>
                    <a:pt x="0" y="12599"/>
                  </a:moveTo>
                  <a:lnTo>
                    <a:pt x="16414" y="0"/>
                  </a:lnTo>
                  <a:lnTo>
                    <a:pt x="21600" y="8985"/>
                  </a:lnTo>
                  <a:lnTo>
                    <a:pt x="5186" y="2160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1" name="Google Shape;141;p25"/>
          <p:cNvSpPr/>
          <p:nvPr/>
        </p:nvSpPr>
        <p:spPr>
          <a:xfrm>
            <a:off x="699132" y="-1"/>
            <a:ext cx="1172563" cy="3572011"/>
          </a:xfrm>
          <a:custGeom>
            <a:rect b="b" l="l" r="r" t="t"/>
            <a:pathLst>
              <a:path extrusionOk="0" h="1750986" w="574786">
                <a:moveTo>
                  <a:pt x="308764" y="0"/>
                </a:moveTo>
                <a:lnTo>
                  <a:pt x="0" y="1750986"/>
                </a:lnTo>
                <a:lnTo>
                  <a:pt x="284240" y="1647520"/>
                </a:lnTo>
                <a:lnTo>
                  <a:pt x="57478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25"/>
          <p:cNvSpPr/>
          <p:nvPr/>
        </p:nvSpPr>
        <p:spPr>
          <a:xfrm>
            <a:off x="1763563" y="3445190"/>
            <a:ext cx="841902" cy="1699051"/>
          </a:xfrm>
          <a:custGeom>
            <a:rect b="b" l="l" r="r" t="t"/>
            <a:pathLst>
              <a:path extrusionOk="0" h="832868" w="412697">
                <a:moveTo>
                  <a:pt x="266023" y="832869"/>
                </a:moveTo>
                <a:lnTo>
                  <a:pt x="412697" y="0"/>
                </a:lnTo>
                <a:lnTo>
                  <a:pt x="128457" y="103466"/>
                </a:lnTo>
                <a:lnTo>
                  <a:pt x="0" y="83286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25"/>
          <p:cNvSpPr/>
          <p:nvPr/>
        </p:nvSpPr>
        <p:spPr>
          <a:xfrm>
            <a:off x="698180" y="3039902"/>
            <a:ext cx="1907741" cy="936717"/>
          </a:xfrm>
          <a:custGeom>
            <a:rect b="b" l="l" r="r" t="t"/>
            <a:pathLst>
              <a:path extrusionOk="0" h="459175" w="935167">
                <a:moveTo>
                  <a:pt x="935167" y="198758"/>
                </a:moveTo>
                <a:lnTo>
                  <a:pt x="220012" y="459176"/>
                </a:lnTo>
                <a:lnTo>
                  <a:pt x="0" y="260417"/>
                </a:lnTo>
                <a:lnTo>
                  <a:pt x="71538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25"/>
          <p:cNvSpPr/>
          <p:nvPr/>
        </p:nvSpPr>
        <p:spPr>
          <a:xfrm>
            <a:off x="-9" y="-1"/>
            <a:ext cx="2026379" cy="5145755"/>
          </a:xfrm>
          <a:custGeom>
            <a:rect b="b" l="l" r="r" t="t"/>
            <a:pathLst>
              <a:path extrusionOk="0" h="2522429" w="993323">
                <a:moveTo>
                  <a:pt x="562408" y="1949978"/>
                </a:moveTo>
                <a:lnTo>
                  <a:pt x="342396" y="1751220"/>
                </a:lnTo>
                <a:lnTo>
                  <a:pt x="342864" y="1750986"/>
                </a:lnTo>
                <a:lnTo>
                  <a:pt x="651627" y="0"/>
                </a:lnTo>
                <a:lnTo>
                  <a:pt x="0" y="0"/>
                </a:lnTo>
                <a:lnTo>
                  <a:pt x="0" y="2522429"/>
                </a:lnTo>
                <a:lnTo>
                  <a:pt x="864866" y="2522429"/>
                </a:lnTo>
                <a:lnTo>
                  <a:pt x="993323" y="1793027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- Half">
  <p:cSld name="BLANK_1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6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7" name="Google Shape;147;p26"/>
          <p:cNvSpPr/>
          <p:nvPr/>
        </p:nvSpPr>
        <p:spPr>
          <a:xfrm>
            <a:off x="-970" y="1"/>
            <a:ext cx="4099451" cy="5145755"/>
          </a:xfrm>
          <a:custGeom>
            <a:rect b="b" l="l" r="r" t="t"/>
            <a:pathLst>
              <a:path extrusionOk="0" h="2522429" w="2009535">
                <a:moveTo>
                  <a:pt x="1578387" y="1949978"/>
                </a:moveTo>
                <a:lnTo>
                  <a:pt x="1358608" y="1751220"/>
                </a:lnTo>
                <a:lnTo>
                  <a:pt x="1358842" y="1750986"/>
                </a:lnTo>
                <a:lnTo>
                  <a:pt x="1667606" y="0"/>
                </a:lnTo>
                <a:lnTo>
                  <a:pt x="0" y="0"/>
                </a:lnTo>
                <a:lnTo>
                  <a:pt x="0" y="2522429"/>
                </a:lnTo>
                <a:lnTo>
                  <a:pt x="1880844" y="2522429"/>
                </a:lnTo>
                <a:lnTo>
                  <a:pt x="2009535" y="1793027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26"/>
          <p:cNvSpPr/>
          <p:nvPr/>
        </p:nvSpPr>
        <p:spPr>
          <a:xfrm>
            <a:off x="2763221" y="0"/>
            <a:ext cx="1172070" cy="3570426"/>
          </a:xfrm>
          <a:custGeom>
            <a:rect b="b" l="l" r="r" t="t"/>
            <a:pathLst>
              <a:path extrusionOk="0" h="21600" w="21600">
                <a:moveTo>
                  <a:pt x="11603" y="0"/>
                </a:moveTo>
                <a:lnTo>
                  <a:pt x="0" y="21600"/>
                </a:lnTo>
                <a:lnTo>
                  <a:pt x="10690" y="20324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26"/>
          <p:cNvSpPr/>
          <p:nvPr/>
        </p:nvSpPr>
        <p:spPr>
          <a:xfrm>
            <a:off x="3827634" y="3445179"/>
            <a:ext cx="841968" cy="1698300"/>
          </a:xfrm>
          <a:custGeom>
            <a:rect b="b" l="l" r="r" t="t"/>
            <a:pathLst>
              <a:path extrusionOk="0" h="21600" w="21600">
                <a:moveTo>
                  <a:pt x="13915" y="21600"/>
                </a:moveTo>
                <a:lnTo>
                  <a:pt x="21600" y="0"/>
                </a:lnTo>
                <a:lnTo>
                  <a:pt x="6732" y="2683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26"/>
          <p:cNvSpPr/>
          <p:nvPr/>
        </p:nvSpPr>
        <p:spPr>
          <a:xfrm>
            <a:off x="2762745" y="3039892"/>
            <a:ext cx="1906902" cy="936306"/>
          </a:xfrm>
          <a:custGeom>
            <a:rect b="b" l="l" r="r" t="t"/>
            <a:pathLst>
              <a:path extrusionOk="0" h="21600" w="21600">
                <a:moveTo>
                  <a:pt x="21600" y="9350"/>
                </a:moveTo>
                <a:lnTo>
                  <a:pt x="5076" y="21600"/>
                </a:lnTo>
                <a:lnTo>
                  <a:pt x="0" y="12250"/>
                </a:lnTo>
                <a:lnTo>
                  <a:pt x="1651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title"/>
          </p:nvPr>
        </p:nvSpPr>
        <p:spPr>
          <a:xfrm>
            <a:off x="626700" y="836000"/>
            <a:ext cx="52761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200"/>
              <a:buFont typeface="Kulim Park"/>
              <a:buNone/>
              <a:defRPr b="1" sz="3200">
                <a:solidFill>
                  <a:schemeClr val="accent3"/>
                </a:solidFill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200"/>
              <a:buFont typeface="Kulim Park"/>
              <a:buNone/>
              <a:defRPr b="1" sz="3200">
                <a:solidFill>
                  <a:schemeClr val="accent3"/>
                </a:solidFill>
                <a:latin typeface="Kulim Park"/>
                <a:ea typeface="Kulim Park"/>
                <a:cs typeface="Kulim Park"/>
                <a:sym typeface="Kulim Park"/>
              </a:defRPr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200"/>
              <a:buFont typeface="Kulim Park"/>
              <a:buNone/>
              <a:defRPr b="1" sz="3200">
                <a:solidFill>
                  <a:schemeClr val="accent3"/>
                </a:solidFill>
                <a:latin typeface="Kulim Park"/>
                <a:ea typeface="Kulim Park"/>
                <a:cs typeface="Kulim Park"/>
                <a:sym typeface="Kulim Park"/>
              </a:defRPr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200"/>
              <a:buFont typeface="Kulim Park"/>
              <a:buNone/>
              <a:defRPr b="1" sz="3200">
                <a:solidFill>
                  <a:schemeClr val="accent3"/>
                </a:solidFill>
                <a:latin typeface="Kulim Park"/>
                <a:ea typeface="Kulim Park"/>
                <a:cs typeface="Kulim Park"/>
                <a:sym typeface="Kulim Park"/>
              </a:defRPr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200"/>
              <a:buFont typeface="Kulim Park"/>
              <a:buNone/>
              <a:defRPr b="1" sz="3200">
                <a:solidFill>
                  <a:schemeClr val="accent3"/>
                </a:solidFill>
                <a:latin typeface="Kulim Park"/>
                <a:ea typeface="Kulim Park"/>
                <a:cs typeface="Kulim Park"/>
                <a:sym typeface="Kulim Park"/>
              </a:defRPr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200"/>
              <a:buFont typeface="Kulim Park"/>
              <a:buNone/>
              <a:defRPr b="1" sz="3200">
                <a:solidFill>
                  <a:schemeClr val="accent3"/>
                </a:solidFill>
                <a:latin typeface="Kulim Park"/>
                <a:ea typeface="Kulim Park"/>
                <a:cs typeface="Kulim Park"/>
                <a:sym typeface="Kulim Park"/>
              </a:defRPr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200"/>
              <a:buFont typeface="Kulim Park"/>
              <a:buNone/>
              <a:defRPr b="1" sz="3200">
                <a:solidFill>
                  <a:schemeClr val="accent3"/>
                </a:solidFill>
                <a:latin typeface="Kulim Park"/>
                <a:ea typeface="Kulim Park"/>
                <a:cs typeface="Kulim Park"/>
                <a:sym typeface="Kulim Park"/>
              </a:defRPr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200"/>
              <a:buFont typeface="Kulim Park"/>
              <a:buNone/>
              <a:defRPr b="1" sz="3200">
                <a:solidFill>
                  <a:schemeClr val="accent3"/>
                </a:solidFill>
                <a:latin typeface="Kulim Park"/>
                <a:ea typeface="Kulim Park"/>
                <a:cs typeface="Kulim Park"/>
                <a:sym typeface="Kulim Park"/>
              </a:defRPr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200"/>
              <a:buFont typeface="Kulim Park"/>
              <a:buNone/>
              <a:defRPr b="1" sz="3200">
                <a:solidFill>
                  <a:schemeClr val="accent3"/>
                </a:solidFill>
                <a:latin typeface="Kulim Park"/>
                <a:ea typeface="Kulim Park"/>
                <a:cs typeface="Kulim Park"/>
                <a:sym typeface="Kulim Park"/>
              </a:defRPr>
            </a:lvl9pPr>
          </a:lstStyle>
          <a:p/>
        </p:txBody>
      </p:sp>
      <p:sp>
        <p:nvSpPr>
          <p:cNvPr id="58" name="Google Shape;58;p14"/>
          <p:cNvSpPr txBox="1"/>
          <p:nvPr>
            <p:ph idx="1" type="body"/>
          </p:nvPr>
        </p:nvSpPr>
        <p:spPr>
          <a:xfrm>
            <a:off x="626700" y="1430148"/>
            <a:ext cx="5276100" cy="30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Kulim Park Light"/>
              <a:buChar char="▸"/>
              <a:defRPr sz="2400">
                <a:solidFill>
                  <a:schemeClr val="dk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1pPr>
            <a:lvl2pPr indent="-381000" lvl="1" marL="9144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Kulim Park Light"/>
              <a:buChar char="▹"/>
              <a:defRPr sz="2400">
                <a:solidFill>
                  <a:schemeClr val="dk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2pPr>
            <a:lvl3pPr indent="-381000" lvl="2" marL="13716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Kulim Park Light"/>
              <a:buChar char="■"/>
              <a:defRPr sz="2400">
                <a:solidFill>
                  <a:schemeClr val="dk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3pPr>
            <a:lvl4pPr indent="-381000" lvl="3" marL="18288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Kulim Park Light"/>
              <a:buChar char="●"/>
              <a:defRPr sz="2400">
                <a:solidFill>
                  <a:schemeClr val="dk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4pPr>
            <a:lvl5pPr indent="-381000" lvl="4" marL="2286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Kulim Park Light"/>
              <a:buChar char="○"/>
              <a:defRPr sz="2400">
                <a:solidFill>
                  <a:schemeClr val="dk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5pPr>
            <a:lvl6pPr indent="-381000" lvl="5" marL="27432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Kulim Park Light"/>
              <a:buChar char="■"/>
              <a:defRPr sz="2400">
                <a:solidFill>
                  <a:schemeClr val="dk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6pPr>
            <a:lvl7pPr indent="-381000" lvl="6" marL="32004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Kulim Park Light"/>
              <a:buChar char="●"/>
              <a:defRPr sz="2400">
                <a:solidFill>
                  <a:schemeClr val="dk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7pPr>
            <a:lvl8pPr indent="-381000" lvl="7" marL="36576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Kulim Park Light"/>
              <a:buChar char="○"/>
              <a:defRPr sz="2400">
                <a:solidFill>
                  <a:schemeClr val="dk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8pPr>
            <a:lvl9pPr indent="-381000" lvl="8" marL="41148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Kulim Park Light"/>
              <a:buChar char="■"/>
              <a:defRPr sz="2400">
                <a:solidFill>
                  <a:schemeClr val="dk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buNone/>
              <a:defRPr b="1" sz="1300">
                <a:solidFill>
                  <a:schemeClr val="accent3"/>
                </a:solidFill>
                <a:latin typeface="Kulim Park"/>
                <a:ea typeface="Kulim Park"/>
                <a:cs typeface="Kulim Park"/>
                <a:sym typeface="Kulim Park"/>
              </a:defRPr>
            </a:lvl1pPr>
            <a:lvl2pPr lvl="1" rtl="0" algn="r">
              <a:buNone/>
              <a:defRPr b="1" sz="1300">
                <a:solidFill>
                  <a:schemeClr val="accent3"/>
                </a:solidFill>
                <a:latin typeface="Kulim Park"/>
                <a:ea typeface="Kulim Park"/>
                <a:cs typeface="Kulim Park"/>
                <a:sym typeface="Kulim Park"/>
              </a:defRPr>
            </a:lvl2pPr>
            <a:lvl3pPr lvl="2" rtl="0" algn="r">
              <a:buNone/>
              <a:defRPr b="1" sz="1300">
                <a:solidFill>
                  <a:schemeClr val="accent3"/>
                </a:solidFill>
                <a:latin typeface="Kulim Park"/>
                <a:ea typeface="Kulim Park"/>
                <a:cs typeface="Kulim Park"/>
                <a:sym typeface="Kulim Park"/>
              </a:defRPr>
            </a:lvl3pPr>
            <a:lvl4pPr lvl="3" rtl="0" algn="r">
              <a:buNone/>
              <a:defRPr b="1" sz="1300">
                <a:solidFill>
                  <a:schemeClr val="accent3"/>
                </a:solidFill>
                <a:latin typeface="Kulim Park"/>
                <a:ea typeface="Kulim Park"/>
                <a:cs typeface="Kulim Park"/>
                <a:sym typeface="Kulim Park"/>
              </a:defRPr>
            </a:lvl4pPr>
            <a:lvl5pPr lvl="4" rtl="0" algn="r">
              <a:buNone/>
              <a:defRPr b="1" sz="1300">
                <a:solidFill>
                  <a:schemeClr val="accent3"/>
                </a:solidFill>
                <a:latin typeface="Kulim Park"/>
                <a:ea typeface="Kulim Park"/>
                <a:cs typeface="Kulim Park"/>
                <a:sym typeface="Kulim Park"/>
              </a:defRPr>
            </a:lvl5pPr>
            <a:lvl6pPr lvl="5" rtl="0" algn="r">
              <a:buNone/>
              <a:defRPr b="1" sz="1300">
                <a:solidFill>
                  <a:schemeClr val="accent3"/>
                </a:solidFill>
                <a:latin typeface="Kulim Park"/>
                <a:ea typeface="Kulim Park"/>
                <a:cs typeface="Kulim Park"/>
                <a:sym typeface="Kulim Park"/>
              </a:defRPr>
            </a:lvl6pPr>
            <a:lvl7pPr lvl="6" rtl="0" algn="r">
              <a:buNone/>
              <a:defRPr b="1" sz="1300">
                <a:solidFill>
                  <a:schemeClr val="accent3"/>
                </a:solidFill>
                <a:latin typeface="Kulim Park"/>
                <a:ea typeface="Kulim Park"/>
                <a:cs typeface="Kulim Park"/>
                <a:sym typeface="Kulim Park"/>
              </a:defRPr>
            </a:lvl7pPr>
            <a:lvl8pPr lvl="7" rtl="0" algn="r">
              <a:buNone/>
              <a:defRPr b="1" sz="1300">
                <a:solidFill>
                  <a:schemeClr val="accent3"/>
                </a:solidFill>
                <a:latin typeface="Kulim Park"/>
                <a:ea typeface="Kulim Park"/>
                <a:cs typeface="Kulim Park"/>
                <a:sym typeface="Kulim Park"/>
              </a:defRPr>
            </a:lvl8pPr>
            <a:lvl9pPr lvl="8" rtl="0" algn="r">
              <a:buNone/>
              <a:defRPr b="1" sz="1300">
                <a:solidFill>
                  <a:schemeClr val="accent3"/>
                </a:solidFill>
                <a:latin typeface="Kulim Park"/>
                <a:ea typeface="Kulim Park"/>
                <a:cs typeface="Kulim Park"/>
                <a:sym typeface="Kulim Par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5.jpg"/><Relationship Id="rId4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Relationship Id="rId4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0" Type="http://schemas.openxmlformats.org/officeDocument/2006/relationships/hyperlink" Target="https://www.hospicare.org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getgrood.com/" TargetMode="External"/><Relationship Id="rId4" Type="http://schemas.openxmlformats.org/officeDocument/2006/relationships/hyperlink" Target="https://www.seavphovjivet.com/" TargetMode="External"/><Relationship Id="rId9" Type="http://schemas.openxmlformats.org/officeDocument/2006/relationships/hyperlink" Target="https://smallworldventure.com/" TargetMode="External"/><Relationship Id="rId5" Type="http://schemas.openxmlformats.org/officeDocument/2006/relationships/hyperlink" Target="https://bookmebus.com/" TargetMode="External"/><Relationship Id="rId6" Type="http://schemas.openxmlformats.org/officeDocument/2006/relationships/hyperlink" Target="https://www.facebook.com/toursanak/" TargetMode="External"/><Relationship Id="rId7" Type="http://schemas.openxmlformats.org/officeDocument/2006/relationships/hyperlink" Target="https://www.codingate.com/" TargetMode="External"/><Relationship Id="rId8" Type="http://schemas.openxmlformats.org/officeDocument/2006/relationships/hyperlink" Target="https://fado168.com/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1" Type="http://schemas.openxmlformats.org/officeDocument/2006/relationships/image" Target="../media/image8.png"/><Relationship Id="rId10" Type="http://schemas.openxmlformats.org/officeDocument/2006/relationships/image" Target="../media/image9.png"/><Relationship Id="rId13" Type="http://schemas.openxmlformats.org/officeDocument/2006/relationships/image" Target="../media/image11.png"/><Relationship Id="rId1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10.png"/><Relationship Id="rId9" Type="http://schemas.openxmlformats.org/officeDocument/2006/relationships/image" Target="../media/image7.png"/><Relationship Id="rId5" Type="http://schemas.openxmlformats.org/officeDocument/2006/relationships/image" Target="../media/image3.png"/><Relationship Id="rId6" Type="http://schemas.openxmlformats.org/officeDocument/2006/relationships/image" Target="../media/image5.png"/><Relationship Id="rId7" Type="http://schemas.openxmlformats.org/officeDocument/2006/relationships/image" Target="../media/image4.png"/><Relationship Id="rId8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Google Shape;155;p27"/>
          <p:cNvPicPr preferRelativeResize="0"/>
          <p:nvPr/>
        </p:nvPicPr>
        <p:blipFill rotWithShape="1">
          <a:blip r:embed="rId3">
            <a:alphaModFix/>
          </a:blip>
          <a:srcRect b="0" l="43390" r="3499" t="0"/>
          <a:stretch/>
        </p:blipFill>
        <p:spPr>
          <a:xfrm>
            <a:off x="0" y="0"/>
            <a:ext cx="4097520" cy="514350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0" y="21600"/>
                </a:lnTo>
                <a:lnTo>
                  <a:pt x="20218" y="21600"/>
                </a:lnTo>
                <a:lnTo>
                  <a:pt x="21600" y="15354"/>
                </a:lnTo>
                <a:lnTo>
                  <a:pt x="16966" y="16698"/>
                </a:lnTo>
                <a:lnTo>
                  <a:pt x="14603" y="14996"/>
                </a:lnTo>
                <a:lnTo>
                  <a:pt x="14607" y="14994"/>
                </a:lnTo>
                <a:lnTo>
                  <a:pt x="17925" y="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</p:pic>
      <p:pic>
        <p:nvPicPr>
          <p:cNvPr id="156" name="Google Shape;156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47793" y="721118"/>
            <a:ext cx="3924049" cy="144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6"/>
          <p:cNvSpPr txBox="1"/>
          <p:nvPr>
            <p:ph idx="1" type="body"/>
          </p:nvPr>
        </p:nvSpPr>
        <p:spPr>
          <a:xfrm>
            <a:off x="638225" y="2111975"/>
            <a:ext cx="3598200" cy="213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❖"/>
            </a:pPr>
            <a:r>
              <a:rPr b="1" lang="en" sz="2000"/>
              <a:t>Project</a:t>
            </a:r>
            <a:r>
              <a:rPr b="1" lang="en" sz="2000"/>
              <a:t>:</a:t>
            </a:r>
            <a:endParaRPr b="1" sz="20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Reforestation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Eco-adventure Tourism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Jiramera UAV Drone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Natural Farming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Air-2-Water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VitaminAir Polytech Unstitute</a:t>
            </a:r>
            <a:endParaRPr sz="1400"/>
          </a:p>
        </p:txBody>
      </p:sp>
      <p:sp>
        <p:nvSpPr>
          <p:cNvPr id="230" name="Google Shape;230;p36"/>
          <p:cNvSpPr txBox="1"/>
          <p:nvPr>
            <p:ph idx="1" type="body"/>
          </p:nvPr>
        </p:nvSpPr>
        <p:spPr>
          <a:xfrm>
            <a:off x="466175" y="1283975"/>
            <a:ext cx="8262600" cy="9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5000"/>
              </a:lnSpc>
              <a:spcBef>
                <a:spcPts val="0"/>
              </a:spcBef>
              <a:spcAft>
                <a:spcPts val="1200"/>
              </a:spcAft>
              <a:buSzPts val="605"/>
              <a:buNone/>
            </a:pPr>
            <a:r>
              <a:rPr lang="en" sz="1690"/>
              <a:t>Vitamin Air is a growing community of people actively engaged in social, cultural, ecological and economic regeneration</a:t>
            </a:r>
            <a:endParaRPr sz="1690"/>
          </a:p>
        </p:txBody>
      </p:sp>
      <p:pic>
        <p:nvPicPr>
          <p:cNvPr id="231" name="Google Shape;231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85008" y="217900"/>
            <a:ext cx="2573991" cy="511325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36"/>
          <p:cNvSpPr txBox="1"/>
          <p:nvPr/>
        </p:nvSpPr>
        <p:spPr>
          <a:xfrm>
            <a:off x="5492925" y="2099625"/>
            <a:ext cx="3235800" cy="10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❖"/>
            </a:pPr>
            <a:r>
              <a:rPr b="1" lang="en" sz="2000">
                <a:solidFill>
                  <a:schemeClr val="dk2"/>
                </a:solidFill>
              </a:rPr>
              <a:t>More </a:t>
            </a:r>
            <a:r>
              <a:rPr b="1" lang="en" sz="2000">
                <a:solidFill>
                  <a:schemeClr val="dk2"/>
                </a:solidFill>
              </a:rPr>
              <a:t>Info:</a:t>
            </a:r>
            <a:endParaRPr b="1" sz="2000">
              <a:solidFill>
                <a:schemeClr val="dk2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https://www.vitaminair.org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233" name="Google Shape;233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25491" y="2663675"/>
            <a:ext cx="344050" cy="34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7"/>
          <p:cNvSpPr txBox="1"/>
          <p:nvPr>
            <p:ph type="title"/>
          </p:nvPr>
        </p:nvSpPr>
        <p:spPr>
          <a:xfrm>
            <a:off x="4641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Checkout others company</a:t>
            </a:r>
            <a:endParaRPr b="1">
              <a:solidFill>
                <a:schemeClr val="dk2"/>
              </a:solidFill>
            </a:endParaRPr>
          </a:p>
        </p:txBody>
      </p:sp>
      <p:sp>
        <p:nvSpPr>
          <p:cNvPr id="239" name="Google Shape;239;p37"/>
          <p:cNvSpPr txBox="1"/>
          <p:nvPr>
            <p:ph idx="1" type="body"/>
          </p:nvPr>
        </p:nvSpPr>
        <p:spPr>
          <a:xfrm>
            <a:off x="4641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Grood</a:t>
            </a:r>
            <a:r>
              <a:rPr lang="en"/>
              <a:t>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https://getgrood.com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Seavphovjivet</a:t>
            </a:r>
            <a:r>
              <a:rPr lang="en"/>
              <a:t>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https://www.seavphovjivet.com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BOOKMEBUS</a:t>
            </a:r>
            <a:r>
              <a:rPr lang="en"/>
              <a:t> </a:t>
            </a:r>
            <a:r>
              <a:rPr lang="en" u="sng">
                <a:solidFill>
                  <a:schemeClr val="hlink"/>
                </a:solidFill>
                <a:hlinkClick r:id="rId5"/>
              </a:rPr>
              <a:t>https://bookmebus.com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Toursanak</a:t>
            </a:r>
            <a:r>
              <a:rPr lang="en"/>
              <a:t> </a:t>
            </a:r>
            <a:r>
              <a:rPr lang="en" u="sng">
                <a:solidFill>
                  <a:schemeClr val="hlink"/>
                </a:solidFill>
                <a:hlinkClick r:id="rId6"/>
              </a:rPr>
              <a:t>https://www.facebook.com/toursanak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CodingGate</a:t>
            </a:r>
            <a:r>
              <a:rPr lang="en"/>
              <a:t> </a:t>
            </a:r>
            <a:r>
              <a:rPr lang="en" u="sng">
                <a:solidFill>
                  <a:schemeClr val="hlink"/>
                </a:solidFill>
                <a:hlinkClick r:id="rId7"/>
              </a:rPr>
              <a:t>https://www.codingate.com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FADO</a:t>
            </a:r>
            <a:r>
              <a:rPr lang="en"/>
              <a:t> </a:t>
            </a:r>
            <a:r>
              <a:rPr lang="en" u="sng">
                <a:solidFill>
                  <a:schemeClr val="hlink"/>
                </a:solidFill>
                <a:hlinkClick r:id="rId8"/>
              </a:rPr>
              <a:t>https://fado168.com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Realty</a:t>
            </a:r>
            <a:r>
              <a:rPr lang="en"/>
              <a:t> </a:t>
            </a:r>
            <a:r>
              <a:rPr lang="en" u="sng">
                <a:solidFill>
                  <a:schemeClr val="hlink"/>
                </a:solidFill>
                <a:hlinkClick r:id="rId9"/>
              </a:rPr>
              <a:t>https://smallworldventure.com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Hospicare</a:t>
            </a:r>
            <a:r>
              <a:rPr lang="en"/>
              <a:t> </a:t>
            </a:r>
            <a:r>
              <a:rPr lang="en" u="sng">
                <a:solidFill>
                  <a:schemeClr val="hlink"/>
                </a:solidFill>
                <a:hlinkClick r:id="rId10"/>
              </a:rPr>
              <a:t>https://www.hospicare.org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8"/>
          <p:cNvSpPr txBox="1"/>
          <p:nvPr>
            <p:ph type="title"/>
          </p:nvPr>
        </p:nvSpPr>
        <p:spPr>
          <a:xfrm>
            <a:off x="311700" y="1774444"/>
            <a:ext cx="8520600" cy="108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SzPts val="990"/>
              <a:buNone/>
            </a:pPr>
            <a:r>
              <a:rPr b="1" lang="en" sz="3957">
                <a:solidFill>
                  <a:srgbClr val="F6B26B"/>
                </a:solidFill>
              </a:rPr>
              <a:t>Thank you</a:t>
            </a:r>
            <a:endParaRPr sz="402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28"/>
          <p:cNvSpPr txBox="1"/>
          <p:nvPr>
            <p:ph type="title"/>
          </p:nvPr>
        </p:nvSpPr>
        <p:spPr>
          <a:xfrm>
            <a:off x="343527" y="445025"/>
            <a:ext cx="4263600" cy="572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Contents</a:t>
            </a:r>
            <a:endParaRPr/>
          </a:p>
        </p:txBody>
      </p:sp>
      <p:sp>
        <p:nvSpPr>
          <p:cNvPr id="163" name="Google Shape;163;p28"/>
          <p:cNvSpPr txBox="1"/>
          <p:nvPr>
            <p:ph idx="1" type="body"/>
          </p:nvPr>
        </p:nvSpPr>
        <p:spPr>
          <a:xfrm>
            <a:off x="343525" y="1304875"/>
            <a:ext cx="5078400" cy="1984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Smallworld </a:t>
            </a:r>
            <a:r>
              <a:rPr lang="en"/>
              <a:t>&amp; </a:t>
            </a:r>
            <a:r>
              <a:rPr lang="en"/>
              <a:t>History</a:t>
            </a:r>
            <a:endParaRPr/>
          </a:p>
          <a:p>
            <a:pPr indent="-355600" lvl="0" marL="457200" rtl="0" algn="l">
              <a:spcBef>
                <a:spcPts val="8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Board of investor</a:t>
            </a:r>
            <a:endParaRPr/>
          </a:p>
          <a:p>
            <a:pPr indent="-355600" lvl="0" marL="457200" rtl="0" algn="l">
              <a:spcBef>
                <a:spcPts val="800"/>
              </a:spcBef>
              <a:spcAft>
                <a:spcPts val="800"/>
              </a:spcAft>
              <a:buSzPts val="2000"/>
              <a:buChar char="●"/>
            </a:pPr>
            <a:r>
              <a:rPr lang="en"/>
              <a:t>Portfolio</a:t>
            </a:r>
            <a:br>
              <a:rPr lang="en"/>
            </a:b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9"/>
          <p:cNvSpPr txBox="1"/>
          <p:nvPr>
            <p:ph type="title"/>
          </p:nvPr>
        </p:nvSpPr>
        <p:spPr>
          <a:xfrm>
            <a:off x="1796188" y="1125350"/>
            <a:ext cx="2570400" cy="6414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5220">
                <a:solidFill>
                  <a:srgbClr val="38761D"/>
                </a:solidFill>
                <a:latin typeface="Average"/>
                <a:ea typeface="Average"/>
                <a:cs typeface="Average"/>
                <a:sym typeface="Average"/>
              </a:rPr>
              <a:t>What is </a:t>
            </a:r>
            <a:endParaRPr b="1" sz="5220">
              <a:solidFill>
                <a:srgbClr val="38761D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69" name="Google Shape;169;p29"/>
          <p:cNvSpPr txBox="1"/>
          <p:nvPr>
            <p:ph idx="1" type="body"/>
          </p:nvPr>
        </p:nvSpPr>
        <p:spPr>
          <a:xfrm>
            <a:off x="366525" y="2005325"/>
            <a:ext cx="8520600" cy="18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Founded in 2011 as Smallworld Cambodia. they created a shared professional workspace where progressive young business minds could explore and pursue their aspirations while transforming ideas into reality.</a:t>
            </a:r>
            <a:endParaRPr/>
          </a:p>
        </p:txBody>
      </p:sp>
      <p:pic>
        <p:nvPicPr>
          <p:cNvPr id="170" name="Google Shape;17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0375" y="631125"/>
            <a:ext cx="2475400" cy="913150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9"/>
          <p:cNvSpPr txBox="1"/>
          <p:nvPr>
            <p:ph type="title"/>
          </p:nvPr>
        </p:nvSpPr>
        <p:spPr>
          <a:xfrm>
            <a:off x="6545013" y="1125350"/>
            <a:ext cx="802800" cy="6414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5220">
                <a:solidFill>
                  <a:srgbClr val="38761D"/>
                </a:solidFill>
                <a:latin typeface="Average"/>
                <a:ea typeface="Average"/>
                <a:cs typeface="Average"/>
                <a:sym typeface="Average"/>
              </a:rPr>
              <a:t>?</a:t>
            </a:r>
            <a:endParaRPr b="1" sz="5220">
              <a:solidFill>
                <a:srgbClr val="38761D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0"/>
          <p:cNvSpPr txBox="1"/>
          <p:nvPr>
            <p:ph type="title"/>
          </p:nvPr>
        </p:nvSpPr>
        <p:spPr>
          <a:xfrm>
            <a:off x="3373200" y="394475"/>
            <a:ext cx="2397600" cy="64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20">
                <a:latin typeface="Average"/>
                <a:ea typeface="Average"/>
                <a:cs typeface="Average"/>
                <a:sym typeface="Average"/>
              </a:rPr>
              <a:t>The History</a:t>
            </a:r>
            <a:endParaRPr b="1" sz="2820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77" name="Google Shape;177;p30"/>
          <p:cNvSpPr txBox="1"/>
          <p:nvPr>
            <p:ph idx="1" type="body"/>
          </p:nvPr>
        </p:nvSpPr>
        <p:spPr>
          <a:xfrm>
            <a:off x="311700" y="1414625"/>
            <a:ext cx="8520600" cy="276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After five years of steady growth. Smallworld Cambodia reorganized into Smallworld Vectures to focus on venture building, information technologies, and the environment.</a:t>
            </a:r>
            <a:br>
              <a:rPr lang="en"/>
            </a:br>
            <a:br>
              <a:rPr lang="en"/>
            </a:br>
            <a:r>
              <a:rPr lang="en"/>
              <a:t>Through equity investment partnerships. We’re building a land-based technical, and academic community based on natural philosophy and ecologically sensitive practices.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0124D"/>
        </a:solidFill>
      </p:bgPr>
    </p:bg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1"/>
          <p:cNvSpPr/>
          <p:nvPr/>
        </p:nvSpPr>
        <p:spPr>
          <a:xfrm>
            <a:off x="952998" y="1938925"/>
            <a:ext cx="1632300" cy="1100100"/>
          </a:xfrm>
          <a:prstGeom prst="rect">
            <a:avLst/>
          </a:prstGeom>
          <a:solidFill>
            <a:srgbClr val="073763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900">
                <a:solidFill>
                  <a:srgbClr val="FFFFFF"/>
                </a:solidFill>
              </a:rPr>
              <a:t>Mr. Rithy THUL</a:t>
            </a:r>
            <a:endParaRPr b="1" sz="900"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FFFFFF"/>
                </a:solidFill>
              </a:rPr>
              <a:t>Co-Founder &amp; CEO of </a:t>
            </a:r>
            <a:br>
              <a:rPr lang="en" sz="900">
                <a:solidFill>
                  <a:srgbClr val="FFFFFF"/>
                </a:solidFill>
              </a:rPr>
            </a:br>
            <a:r>
              <a:rPr lang="en" sz="900">
                <a:solidFill>
                  <a:srgbClr val="FFFFFF"/>
                </a:solidFill>
              </a:rPr>
              <a:t>Smallworld Venture</a:t>
            </a:r>
            <a:endParaRPr sz="9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rgbClr val="FFFFFF"/>
              </a:solidFill>
            </a:endParaRPr>
          </a:p>
        </p:txBody>
      </p:sp>
      <p:sp>
        <p:nvSpPr>
          <p:cNvPr id="183" name="Google Shape;183;p31"/>
          <p:cNvSpPr/>
          <p:nvPr/>
        </p:nvSpPr>
        <p:spPr>
          <a:xfrm>
            <a:off x="2838957" y="1938925"/>
            <a:ext cx="1632300" cy="1100100"/>
          </a:xfrm>
          <a:prstGeom prst="rect">
            <a:avLst/>
          </a:prstGeom>
          <a:solidFill>
            <a:srgbClr val="073763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FFFFFF"/>
                </a:solidFill>
              </a:rPr>
              <a:t>Mr. Willson LIN</a:t>
            </a:r>
            <a:endParaRPr b="1" sz="900"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900">
                <a:solidFill>
                  <a:srgbClr val="FFFFFF"/>
                </a:solidFill>
              </a:rPr>
              <a:t>Founder &amp; CEO of DOERS</a:t>
            </a:r>
            <a:br>
              <a:rPr lang="en" sz="900">
                <a:solidFill>
                  <a:srgbClr val="FFFFFF"/>
                </a:solidFill>
              </a:rPr>
            </a:br>
            <a:r>
              <a:rPr lang="en" sz="900">
                <a:solidFill>
                  <a:srgbClr val="FFFFFF"/>
                </a:solidFill>
              </a:rPr>
              <a:t>Educatioin Group</a:t>
            </a:r>
            <a:endParaRPr sz="500">
              <a:solidFill>
                <a:srgbClr val="FFFFFF"/>
              </a:solidFill>
            </a:endParaRPr>
          </a:p>
        </p:txBody>
      </p:sp>
      <p:sp>
        <p:nvSpPr>
          <p:cNvPr id="184" name="Google Shape;184;p31"/>
          <p:cNvSpPr/>
          <p:nvPr/>
        </p:nvSpPr>
        <p:spPr>
          <a:xfrm>
            <a:off x="4724909" y="1938925"/>
            <a:ext cx="1534500" cy="1100100"/>
          </a:xfrm>
          <a:prstGeom prst="rect">
            <a:avLst/>
          </a:prstGeom>
          <a:solidFill>
            <a:srgbClr val="073763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FFFFFF"/>
                </a:solidFill>
              </a:rPr>
              <a:t>Mr. Sila CHY</a:t>
            </a:r>
            <a:endParaRPr b="1" sz="900"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900">
                <a:solidFill>
                  <a:srgbClr val="FFFFFF"/>
                </a:solidFill>
              </a:rPr>
              <a:t>CEO of Sabay Digital Corp</a:t>
            </a:r>
            <a:endParaRPr sz="500">
              <a:solidFill>
                <a:srgbClr val="FFFFFF"/>
              </a:solidFill>
            </a:endParaRPr>
          </a:p>
        </p:txBody>
      </p:sp>
      <p:sp>
        <p:nvSpPr>
          <p:cNvPr id="185" name="Google Shape;185;p31"/>
          <p:cNvSpPr/>
          <p:nvPr/>
        </p:nvSpPr>
        <p:spPr>
          <a:xfrm>
            <a:off x="6513050" y="1938919"/>
            <a:ext cx="1534500" cy="1100100"/>
          </a:xfrm>
          <a:prstGeom prst="rect">
            <a:avLst/>
          </a:prstGeom>
          <a:solidFill>
            <a:srgbClr val="073763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FFFFFF"/>
                </a:solidFill>
              </a:rPr>
              <a:t>Mr. Sen KANG</a:t>
            </a:r>
            <a:endParaRPr b="1" sz="900"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900">
                <a:solidFill>
                  <a:srgbClr val="FFFFFF"/>
                </a:solidFill>
              </a:rPr>
              <a:t>Managing Director of Fuxin Steel Building</a:t>
            </a:r>
            <a:endParaRPr sz="500">
              <a:solidFill>
                <a:srgbClr val="FFFFFF"/>
              </a:solidFill>
            </a:endParaRPr>
          </a:p>
        </p:txBody>
      </p:sp>
      <p:sp>
        <p:nvSpPr>
          <p:cNvPr id="186" name="Google Shape;186;p31"/>
          <p:cNvSpPr txBox="1"/>
          <p:nvPr>
            <p:ph type="title"/>
          </p:nvPr>
        </p:nvSpPr>
        <p:spPr>
          <a:xfrm>
            <a:off x="2972100" y="883500"/>
            <a:ext cx="319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88">
                <a:solidFill>
                  <a:schemeClr val="lt1"/>
                </a:solidFill>
              </a:rPr>
              <a:t>Board </a:t>
            </a:r>
            <a:r>
              <a:rPr b="1" lang="en" sz="1700">
                <a:solidFill>
                  <a:schemeClr val="lt1"/>
                </a:solidFill>
              </a:rPr>
              <a:t>of investor</a:t>
            </a:r>
            <a:endParaRPr b="1" sz="17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2"/>
          <p:cNvSpPr txBox="1"/>
          <p:nvPr>
            <p:ph type="title"/>
          </p:nvPr>
        </p:nvSpPr>
        <p:spPr>
          <a:xfrm>
            <a:off x="311700" y="1774444"/>
            <a:ext cx="8520600" cy="108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SzPts val="990"/>
              <a:buNone/>
            </a:pPr>
            <a:r>
              <a:rPr b="1" lang="en" sz="3957">
                <a:solidFill>
                  <a:srgbClr val="F1C232"/>
                </a:solidFill>
              </a:rPr>
              <a:t>Portfolios</a:t>
            </a:r>
            <a:endParaRPr sz="4020">
              <a:solidFill>
                <a:srgbClr val="F1C23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Google Shape;19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07600" y="471625"/>
            <a:ext cx="1705625" cy="822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77933" y="634575"/>
            <a:ext cx="2573991" cy="511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1500" y="1796700"/>
            <a:ext cx="1985516" cy="822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229078" y="1786400"/>
            <a:ext cx="2487121" cy="822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3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339665" y="1864425"/>
            <a:ext cx="2355322" cy="564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3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17725" y="3206475"/>
            <a:ext cx="2065500" cy="453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3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475324" y="3024975"/>
            <a:ext cx="2206850" cy="62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33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636975" y="2977762"/>
            <a:ext cx="2065500" cy="87210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33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3494765" y="4046600"/>
            <a:ext cx="2215511" cy="62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33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565201" y="4002474"/>
            <a:ext cx="2206851" cy="66857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33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465675" y="513213"/>
            <a:ext cx="2249575" cy="75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4"/>
          <p:cNvSpPr txBox="1"/>
          <p:nvPr>
            <p:ph idx="1" type="body"/>
          </p:nvPr>
        </p:nvSpPr>
        <p:spPr>
          <a:xfrm>
            <a:off x="325800" y="940425"/>
            <a:ext cx="8492400" cy="12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is a technology development company based in Phnom Penh. </a:t>
            </a:r>
            <a:r>
              <a:rPr b="1" lang="en" sz="1600"/>
              <a:t>KOOMPI,</a:t>
            </a:r>
            <a:r>
              <a:rPr lang="en" sz="1600"/>
              <a:t> together with KOOMPI OS, are value-added learning and productivity tools built upon the acclaimed Linux operating system</a:t>
            </a:r>
            <a:endParaRPr sz="2300"/>
          </a:p>
        </p:txBody>
      </p:sp>
      <p:pic>
        <p:nvPicPr>
          <p:cNvPr id="212" name="Google Shape;212;p34"/>
          <p:cNvPicPr preferRelativeResize="0"/>
          <p:nvPr/>
        </p:nvPicPr>
        <p:blipFill rotWithShape="1">
          <a:blip r:embed="rId3">
            <a:alphaModFix/>
          </a:blip>
          <a:srcRect b="32518" l="0" r="0" t="32953"/>
          <a:stretch/>
        </p:blipFill>
        <p:spPr>
          <a:xfrm>
            <a:off x="3406950" y="108275"/>
            <a:ext cx="2330100" cy="804575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34"/>
          <p:cNvSpPr txBox="1"/>
          <p:nvPr/>
        </p:nvSpPr>
        <p:spPr>
          <a:xfrm>
            <a:off x="5492916" y="2099625"/>
            <a:ext cx="2613300" cy="10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❖"/>
            </a:pPr>
            <a:r>
              <a:rPr b="1" lang="en" sz="2000">
                <a:solidFill>
                  <a:schemeClr val="dk2"/>
                </a:solidFill>
              </a:rPr>
              <a:t>More Info:</a:t>
            </a:r>
            <a:endParaRPr b="1" sz="2000">
              <a:solidFill>
                <a:schemeClr val="dk2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https://koompi.com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214" name="Google Shape;214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25491" y="2663675"/>
            <a:ext cx="344050" cy="344050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34"/>
          <p:cNvSpPr txBox="1"/>
          <p:nvPr>
            <p:ph idx="1" type="body"/>
          </p:nvPr>
        </p:nvSpPr>
        <p:spPr>
          <a:xfrm>
            <a:off x="466050" y="2069650"/>
            <a:ext cx="4106100" cy="17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❖"/>
            </a:pPr>
            <a:r>
              <a:rPr b="1" lang="en" sz="2000"/>
              <a:t>Project</a:t>
            </a:r>
            <a:r>
              <a:rPr b="1" lang="en" sz="2000"/>
              <a:t>:</a:t>
            </a:r>
            <a:endParaRPr b="1" sz="20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K</a:t>
            </a:r>
            <a:r>
              <a:rPr lang="en" sz="1300"/>
              <a:t>OOMPI OS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SALA KOOMPI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KOOMPI Fi-Fi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KOOMPI ONELAB</a:t>
            </a:r>
            <a:endParaRPr sz="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5"/>
          <p:cNvSpPr txBox="1"/>
          <p:nvPr>
            <p:ph idx="1" type="body"/>
          </p:nvPr>
        </p:nvSpPr>
        <p:spPr>
          <a:xfrm>
            <a:off x="325800" y="1022991"/>
            <a:ext cx="8492400" cy="12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is multi-sharding blockchain architecture focused on interoperability and ease of development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221" name="Google Shape;221;p35"/>
          <p:cNvSpPr txBox="1"/>
          <p:nvPr/>
        </p:nvSpPr>
        <p:spPr>
          <a:xfrm>
            <a:off x="5492926" y="2182191"/>
            <a:ext cx="2971800" cy="10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❖"/>
            </a:pPr>
            <a:r>
              <a:rPr b="1" lang="en" sz="2000">
                <a:solidFill>
                  <a:schemeClr val="dk2"/>
                </a:solidFill>
              </a:rPr>
              <a:t>More Info:</a:t>
            </a:r>
            <a:endParaRPr b="1" sz="2000">
              <a:solidFill>
                <a:schemeClr val="dk2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https://selendra.com/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222" name="Google Shape;22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25491" y="2663675"/>
            <a:ext cx="344050" cy="344050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35"/>
          <p:cNvSpPr txBox="1"/>
          <p:nvPr>
            <p:ph idx="1" type="body"/>
          </p:nvPr>
        </p:nvSpPr>
        <p:spPr>
          <a:xfrm>
            <a:off x="389850" y="2152216"/>
            <a:ext cx="4106100" cy="17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❖"/>
            </a:pPr>
            <a:r>
              <a:rPr b="1" lang="en" sz="2000"/>
              <a:t>Project: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Bitriel 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Albazaar marketplace</a:t>
            </a:r>
            <a:endParaRPr b="1" sz="1500"/>
          </a:p>
        </p:txBody>
      </p:sp>
      <p:pic>
        <p:nvPicPr>
          <p:cNvPr id="224" name="Google Shape;224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69763" y="173442"/>
            <a:ext cx="1604476" cy="77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regory template">
  <a:themeElements>
    <a:clrScheme name="Custom 347">
      <a:dk1>
        <a:srgbClr val="122431"/>
      </a:dk1>
      <a:lt1>
        <a:srgbClr val="FFFFFF"/>
      </a:lt1>
      <a:dk2>
        <a:srgbClr val="84898D"/>
      </a:dk2>
      <a:lt2>
        <a:srgbClr val="ECEFF3"/>
      </a:lt2>
      <a:accent1>
        <a:srgbClr val="FEC200"/>
      </a:accent1>
      <a:accent2>
        <a:srgbClr val="A2EAE9"/>
      </a:accent2>
      <a:accent3>
        <a:srgbClr val="0B6AB1"/>
      </a:accent3>
      <a:accent4>
        <a:srgbClr val="FF981F"/>
      </a:accent4>
      <a:accent5>
        <a:srgbClr val="FFE03F"/>
      </a:accent5>
      <a:accent6>
        <a:srgbClr val="023E69"/>
      </a:accent6>
      <a:hlink>
        <a:srgbClr val="0B6AB1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