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B1DD29E-8659-4283-9B26-B59ADA0940F0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6/12/21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1D2795-FEBD-4546-8644-A775A2704580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48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0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BCCAC81-F717-40E0-8405-CE1A6CB7100D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6/12/21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35A8596-7EED-4F90-B849-023B02C356CD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  <p:sp>
        <p:nvSpPr>
          <p:cNvPr id="57" name="Straight Connector 15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Straight Connector 16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Straight Connector 18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70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Straight Connector 2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75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Straight Connector 22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750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"/>
          <p:cNvSpPr/>
          <p:nvPr/>
        </p:nvSpPr>
        <p:spPr>
          <a:xfrm>
            <a:off x="4183920" y="549360"/>
            <a:ext cx="441648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Kingdom Of Cambodia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Nation Religion King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TextBox 2"/>
          <p:cNvSpPr/>
          <p:nvPr/>
        </p:nvSpPr>
        <p:spPr>
          <a:xfrm>
            <a:off x="4554720" y="2103120"/>
            <a:ext cx="35881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Group 3 Database System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1285200" y="3355560"/>
            <a:ext cx="299304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Name: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Corn Daveat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Chhun Menghong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Mab Met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Ghheav Sinh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Kol Panhadith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Rak Yuth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Chean Chivaro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4"/>
          <p:cNvSpPr/>
          <p:nvPr/>
        </p:nvSpPr>
        <p:spPr>
          <a:xfrm>
            <a:off x="5305320" y="2520360"/>
            <a:ext cx="2492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Year 2 Semester 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3" name="Picture 5" descr=""/>
          <p:cNvPicPr/>
          <p:nvPr/>
        </p:nvPicPr>
        <p:blipFill>
          <a:blip r:embed="rId1"/>
          <a:stretch/>
        </p:blipFill>
        <p:spPr>
          <a:xfrm>
            <a:off x="1647720" y="637920"/>
            <a:ext cx="1979280" cy="201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8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Rounded Rectangle 90"/>
          <p:cNvSpPr/>
          <p:nvPr/>
        </p:nvSpPr>
        <p:spPr>
          <a:xfrm>
            <a:off x="1535400" y="250092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Employee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Flowchart: Decision 91"/>
          <p:cNvSpPr/>
          <p:nvPr/>
        </p:nvSpPr>
        <p:spPr>
          <a:xfrm>
            <a:off x="4696920" y="2495880"/>
            <a:ext cx="2018160" cy="646560"/>
          </a:xfrm>
          <a:prstGeom prst="flowChartDecision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Straight Connector 92"/>
          <p:cNvSpPr/>
          <p:nvPr/>
        </p:nvSpPr>
        <p:spPr>
          <a:xfrm flipV="1">
            <a:off x="3001680" y="2819520"/>
            <a:ext cx="1721160" cy="1692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08" name="Rounded Rectangle 93"/>
          <p:cNvSpPr/>
          <p:nvPr/>
        </p:nvSpPr>
        <p:spPr>
          <a:xfrm>
            <a:off x="8416440" y="249552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Import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Straight Connector 94"/>
          <p:cNvSpPr/>
          <p:nvPr/>
        </p:nvSpPr>
        <p:spPr>
          <a:xfrm flipV="1">
            <a:off x="6689520" y="2806920"/>
            <a:ext cx="172116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10" name="Rounded Rectangle 95"/>
          <p:cNvSpPr/>
          <p:nvPr/>
        </p:nvSpPr>
        <p:spPr>
          <a:xfrm>
            <a:off x="1535400" y="476424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Employee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4696920" y="4759200"/>
            <a:ext cx="2018160" cy="646560"/>
          </a:xfrm>
          <a:prstGeom prst="flowChartDecision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Straight Connector 97"/>
          <p:cNvSpPr/>
          <p:nvPr/>
        </p:nvSpPr>
        <p:spPr>
          <a:xfrm flipV="1">
            <a:off x="3001680" y="5082480"/>
            <a:ext cx="172116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13" name="Rounded Rectangle 98"/>
          <p:cNvSpPr/>
          <p:nvPr/>
        </p:nvSpPr>
        <p:spPr>
          <a:xfrm>
            <a:off x="8416440" y="475848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Sale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Straight Connector 99"/>
          <p:cNvSpPr/>
          <p:nvPr/>
        </p:nvSpPr>
        <p:spPr>
          <a:xfrm flipV="1">
            <a:off x="6689520" y="5070240"/>
            <a:ext cx="172116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15" name="TextBox 100"/>
          <p:cNvSpPr/>
          <p:nvPr/>
        </p:nvSpPr>
        <p:spPr>
          <a:xfrm>
            <a:off x="2229840" y="3560760"/>
            <a:ext cx="84189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Employee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១នាក់អាចមានទំនាក់ទំនងជាមួយការលក់ </a:t>
            </a: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(Sale)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ច្រើនដងឬអត់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Sale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១ដងត្រូវតែមានទំនាក់ទំនងជាមួយ </a:t>
            </a: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Employee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តែម្នាក់គត់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01"/>
          <p:cNvSpPr/>
          <p:nvPr/>
        </p:nvSpPr>
        <p:spPr>
          <a:xfrm>
            <a:off x="2381040" y="966240"/>
            <a:ext cx="81169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Employee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១នាក់អាចមានទំនាក់ទំនងជាមួយការនាំចូល </a:t>
            </a: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(Import)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ច្រើនដងឬអត់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7" name="TextBox 102"/>
          <p:cNvSpPr/>
          <p:nvPr/>
        </p:nvSpPr>
        <p:spPr>
          <a:xfrm>
            <a:off x="2773440" y="1397520"/>
            <a:ext cx="73321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Import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១ដងត្រូវតែមានទំនាក់ទំនងជាមួយ </a:t>
            </a: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Employee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តែម្នាក់គត់</a:t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03"/>
          <p:cNvSpPr/>
          <p:nvPr/>
        </p:nvSpPr>
        <p:spPr>
          <a:xfrm>
            <a:off x="3209040" y="2423880"/>
            <a:ext cx="154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TextBox 104"/>
          <p:cNvSpPr/>
          <p:nvPr/>
        </p:nvSpPr>
        <p:spPr>
          <a:xfrm>
            <a:off x="7944840" y="2467440"/>
            <a:ext cx="154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TextBox 105"/>
          <p:cNvSpPr/>
          <p:nvPr/>
        </p:nvSpPr>
        <p:spPr>
          <a:xfrm>
            <a:off x="3217680" y="297468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TextBox 106"/>
          <p:cNvSpPr/>
          <p:nvPr/>
        </p:nvSpPr>
        <p:spPr>
          <a:xfrm>
            <a:off x="7953480" y="286524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Rectangle 107"/>
          <p:cNvSpPr/>
          <p:nvPr/>
        </p:nvSpPr>
        <p:spPr>
          <a:xfrm>
            <a:off x="10137600" y="4733280"/>
            <a:ext cx="1569600" cy="647280"/>
          </a:xfrm>
          <a:prstGeom prst="rect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&lt;=&gt; 1 To 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Rectangle 108"/>
          <p:cNvSpPr/>
          <p:nvPr/>
        </p:nvSpPr>
        <p:spPr>
          <a:xfrm>
            <a:off x="10111680" y="2439360"/>
            <a:ext cx="1569600" cy="647280"/>
          </a:xfrm>
          <a:prstGeom prst="rect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&lt;=&gt; 1 To 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TextBox 109"/>
          <p:cNvSpPr/>
          <p:nvPr/>
        </p:nvSpPr>
        <p:spPr>
          <a:xfrm>
            <a:off x="7962120" y="4634640"/>
            <a:ext cx="154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TextBox 110"/>
          <p:cNvSpPr/>
          <p:nvPr/>
        </p:nvSpPr>
        <p:spPr>
          <a:xfrm>
            <a:off x="7998840" y="514116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TextBox 111"/>
          <p:cNvSpPr/>
          <p:nvPr/>
        </p:nvSpPr>
        <p:spPr>
          <a:xfrm>
            <a:off x="3256560" y="521676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TextBox 112"/>
          <p:cNvSpPr/>
          <p:nvPr/>
        </p:nvSpPr>
        <p:spPr>
          <a:xfrm>
            <a:off x="3278160" y="469800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2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Box 48"/>
          <p:cNvSpPr/>
          <p:nvPr/>
        </p:nvSpPr>
        <p:spPr>
          <a:xfrm>
            <a:off x="2313360" y="1030320"/>
            <a:ext cx="772884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Customer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១នាក់អាចមានទំនាក់ទំនងជាមួយការលក់ </a:t>
            </a: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(Sale)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បានច្រើនដងឬអត់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Sale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១ដងត្រូវមានទំនាក់ទំនងជាមួយ </a:t>
            </a: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Customer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តែម្នាក់គត់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0" name="Rounded Rectangle 49"/>
          <p:cNvSpPr/>
          <p:nvPr/>
        </p:nvSpPr>
        <p:spPr>
          <a:xfrm>
            <a:off x="1544040" y="255168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Khmer OS Battambang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Flowchart: Decision 50"/>
          <p:cNvSpPr/>
          <p:nvPr/>
        </p:nvSpPr>
        <p:spPr>
          <a:xfrm>
            <a:off x="4705560" y="2547000"/>
            <a:ext cx="2018160" cy="646560"/>
          </a:xfrm>
          <a:prstGeom prst="flowChartDecision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Straight Connector 51"/>
          <p:cNvSpPr/>
          <p:nvPr/>
        </p:nvSpPr>
        <p:spPr>
          <a:xfrm flipV="1">
            <a:off x="3010320" y="2870280"/>
            <a:ext cx="172116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33" name="Rounded Rectangle 52"/>
          <p:cNvSpPr/>
          <p:nvPr/>
        </p:nvSpPr>
        <p:spPr>
          <a:xfrm>
            <a:off x="8425080" y="254628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Sale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Straight Connector 53"/>
          <p:cNvSpPr/>
          <p:nvPr/>
        </p:nvSpPr>
        <p:spPr>
          <a:xfrm flipV="1">
            <a:off x="6698160" y="2858040"/>
            <a:ext cx="172116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35" name="Rectangle 54"/>
          <p:cNvSpPr/>
          <p:nvPr/>
        </p:nvSpPr>
        <p:spPr>
          <a:xfrm>
            <a:off x="10146240" y="2521080"/>
            <a:ext cx="1569600" cy="647280"/>
          </a:xfrm>
          <a:prstGeom prst="rect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&lt;=&gt; 1 To 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TextBox 55"/>
          <p:cNvSpPr/>
          <p:nvPr/>
        </p:nvSpPr>
        <p:spPr>
          <a:xfrm>
            <a:off x="7970760" y="2422440"/>
            <a:ext cx="154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TextBox 56"/>
          <p:cNvSpPr/>
          <p:nvPr/>
        </p:nvSpPr>
        <p:spPr>
          <a:xfrm>
            <a:off x="8007480" y="292896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TextBox 57"/>
          <p:cNvSpPr/>
          <p:nvPr/>
        </p:nvSpPr>
        <p:spPr>
          <a:xfrm>
            <a:off x="3282480" y="303768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TextBox 58"/>
          <p:cNvSpPr/>
          <p:nvPr/>
        </p:nvSpPr>
        <p:spPr>
          <a:xfrm>
            <a:off x="3286800" y="248544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TextBox 59"/>
          <p:cNvSpPr/>
          <p:nvPr/>
        </p:nvSpPr>
        <p:spPr>
          <a:xfrm>
            <a:off x="2475720" y="3758040"/>
            <a:ext cx="721116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Supplier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១អាចមានទំនាក់ទំនងជាមួយការនាំចូល </a:t>
            </a: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(Import)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បានច្រើនដងឬអត់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Import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១ដងត្រូវមានតែមានទំនាក់ទំនងជាមួយ </a:t>
            </a: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Supplier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តែ១គត់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1" name="Rounded Rectangle 60"/>
          <p:cNvSpPr/>
          <p:nvPr/>
        </p:nvSpPr>
        <p:spPr>
          <a:xfrm>
            <a:off x="1518120" y="485100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Khmer OS Battambang"/>
              </a:rPr>
              <a:t>Supplier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Flowchart: Decision 61"/>
          <p:cNvSpPr/>
          <p:nvPr/>
        </p:nvSpPr>
        <p:spPr>
          <a:xfrm>
            <a:off x="4680000" y="4845960"/>
            <a:ext cx="2018160" cy="646560"/>
          </a:xfrm>
          <a:prstGeom prst="flowChartDecision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Straight Connector 62"/>
          <p:cNvSpPr/>
          <p:nvPr/>
        </p:nvSpPr>
        <p:spPr>
          <a:xfrm flipV="1">
            <a:off x="2984400" y="5169240"/>
            <a:ext cx="172116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44" name="Rounded Rectangle 63"/>
          <p:cNvSpPr/>
          <p:nvPr/>
        </p:nvSpPr>
        <p:spPr>
          <a:xfrm>
            <a:off x="8399160" y="484560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Import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Straight Connector 64"/>
          <p:cNvSpPr/>
          <p:nvPr/>
        </p:nvSpPr>
        <p:spPr>
          <a:xfrm flipV="1">
            <a:off x="6672240" y="5157000"/>
            <a:ext cx="172116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46" name="TextBox 65"/>
          <p:cNvSpPr/>
          <p:nvPr/>
        </p:nvSpPr>
        <p:spPr>
          <a:xfrm>
            <a:off x="7944840" y="4721400"/>
            <a:ext cx="154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TextBox 66"/>
          <p:cNvSpPr/>
          <p:nvPr/>
        </p:nvSpPr>
        <p:spPr>
          <a:xfrm>
            <a:off x="3260880" y="478476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Rectangle 67"/>
          <p:cNvSpPr/>
          <p:nvPr/>
        </p:nvSpPr>
        <p:spPr>
          <a:xfrm>
            <a:off x="10146240" y="4826880"/>
            <a:ext cx="1569600" cy="647280"/>
          </a:xfrm>
          <a:prstGeom prst="rect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&lt;=&gt; 1 To 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TextBox 68"/>
          <p:cNvSpPr/>
          <p:nvPr/>
        </p:nvSpPr>
        <p:spPr>
          <a:xfrm>
            <a:off x="3276720" y="527436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69"/>
          <p:cNvSpPr/>
          <p:nvPr/>
        </p:nvSpPr>
        <p:spPr>
          <a:xfrm>
            <a:off x="7953480" y="521928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2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Box 24"/>
          <p:cNvSpPr/>
          <p:nvPr/>
        </p:nvSpPr>
        <p:spPr>
          <a:xfrm>
            <a:off x="2510280" y="766080"/>
            <a:ext cx="766836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Category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១ប្រភេទអាចមានទំនិញ </a:t>
            </a: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(Product)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ច្រើនឬអត់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Product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១មុខត្រូវតែមានទំនាក់ទំនងជាមួយ </a:t>
            </a: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Category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តែ១គត់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3" name="Rounded Rectangle 25"/>
          <p:cNvSpPr/>
          <p:nvPr/>
        </p:nvSpPr>
        <p:spPr>
          <a:xfrm>
            <a:off x="1478160" y="192996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Category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Flowchart: Decision 26"/>
          <p:cNvSpPr/>
          <p:nvPr/>
        </p:nvSpPr>
        <p:spPr>
          <a:xfrm>
            <a:off x="4639680" y="1924920"/>
            <a:ext cx="2018160" cy="646560"/>
          </a:xfrm>
          <a:prstGeom prst="flowChartDecision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Straight Connector 27"/>
          <p:cNvSpPr/>
          <p:nvPr/>
        </p:nvSpPr>
        <p:spPr>
          <a:xfrm flipV="1">
            <a:off x="2944440" y="2248200"/>
            <a:ext cx="172080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56" name="Rounded Rectangle 28"/>
          <p:cNvSpPr/>
          <p:nvPr/>
        </p:nvSpPr>
        <p:spPr>
          <a:xfrm>
            <a:off x="8358840" y="192420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Product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Straight Connector 29"/>
          <p:cNvSpPr/>
          <p:nvPr/>
        </p:nvSpPr>
        <p:spPr>
          <a:xfrm flipV="1">
            <a:off x="6632280" y="2235960"/>
            <a:ext cx="172080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58" name="TextBox 30"/>
          <p:cNvSpPr/>
          <p:nvPr/>
        </p:nvSpPr>
        <p:spPr>
          <a:xfrm>
            <a:off x="7904520" y="1800360"/>
            <a:ext cx="154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TextBox 31"/>
          <p:cNvSpPr/>
          <p:nvPr/>
        </p:nvSpPr>
        <p:spPr>
          <a:xfrm>
            <a:off x="3220560" y="186372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Rectangle 32"/>
          <p:cNvSpPr/>
          <p:nvPr/>
        </p:nvSpPr>
        <p:spPr>
          <a:xfrm>
            <a:off x="10105920" y="1905840"/>
            <a:ext cx="1569600" cy="647280"/>
          </a:xfrm>
          <a:prstGeom prst="rect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&lt;=&gt; 1 To 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33"/>
          <p:cNvSpPr/>
          <p:nvPr/>
        </p:nvSpPr>
        <p:spPr>
          <a:xfrm>
            <a:off x="3236400" y="235332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TextBox 34"/>
          <p:cNvSpPr/>
          <p:nvPr/>
        </p:nvSpPr>
        <p:spPr>
          <a:xfrm>
            <a:off x="7913160" y="229788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4_0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Box 14_1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Box 14_2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Box 35_0"/>
          <p:cNvSpPr/>
          <p:nvPr/>
        </p:nvSpPr>
        <p:spPr>
          <a:xfrm>
            <a:off x="2428200" y="621720"/>
            <a:ext cx="781524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Product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១មុខអាចមានទំនាក់ទំនងជាមួយការនាំចូល </a:t>
            </a: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(Import)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ម្តងឬច្រើនដង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Import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១ដងអាចមានទំនាក់ទំនងជាមួយ </a:t>
            </a: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Product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១មុខឬច្រើនមុខ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Rounded Rectangle 36_0"/>
          <p:cNvSpPr/>
          <p:nvPr/>
        </p:nvSpPr>
        <p:spPr>
          <a:xfrm>
            <a:off x="1370160" y="177804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Product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Flowchart: Decision 37_0"/>
          <p:cNvSpPr/>
          <p:nvPr/>
        </p:nvSpPr>
        <p:spPr>
          <a:xfrm>
            <a:off x="4531680" y="1773000"/>
            <a:ext cx="2018160" cy="646560"/>
          </a:xfrm>
          <a:prstGeom prst="flowChartDecision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Straight Connector 38_0"/>
          <p:cNvSpPr/>
          <p:nvPr/>
        </p:nvSpPr>
        <p:spPr>
          <a:xfrm flipV="1">
            <a:off x="2836440" y="2096280"/>
            <a:ext cx="172080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70" name="Rounded Rectangle 39_0"/>
          <p:cNvSpPr/>
          <p:nvPr/>
        </p:nvSpPr>
        <p:spPr>
          <a:xfrm>
            <a:off x="8250840" y="177228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Import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Straight Connector 40_0"/>
          <p:cNvSpPr/>
          <p:nvPr/>
        </p:nvSpPr>
        <p:spPr>
          <a:xfrm flipV="1">
            <a:off x="6524280" y="2084040"/>
            <a:ext cx="172080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72" name="TextBox 41_0"/>
          <p:cNvSpPr/>
          <p:nvPr/>
        </p:nvSpPr>
        <p:spPr>
          <a:xfrm>
            <a:off x="7796520" y="1648440"/>
            <a:ext cx="154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42_0"/>
          <p:cNvSpPr/>
          <p:nvPr/>
        </p:nvSpPr>
        <p:spPr>
          <a:xfrm>
            <a:off x="3112560" y="171144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43_0"/>
          <p:cNvSpPr/>
          <p:nvPr/>
        </p:nvSpPr>
        <p:spPr>
          <a:xfrm>
            <a:off x="7805160" y="214596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Rectangle 44_0"/>
          <p:cNvSpPr/>
          <p:nvPr/>
        </p:nvSpPr>
        <p:spPr>
          <a:xfrm>
            <a:off x="10023840" y="1769040"/>
            <a:ext cx="1569600" cy="647280"/>
          </a:xfrm>
          <a:prstGeom prst="rect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M To 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TextBox 45_0"/>
          <p:cNvSpPr/>
          <p:nvPr/>
        </p:nvSpPr>
        <p:spPr>
          <a:xfrm>
            <a:off x="3112560" y="2217240"/>
            <a:ext cx="17208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baseline="-25000">
                <a:solidFill>
                  <a:srgbClr val="000000"/>
                </a:solidFill>
                <a:latin typeface="Century Gothic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27_0"/>
          <p:cNvSpPr/>
          <p:nvPr/>
        </p:nvSpPr>
        <p:spPr>
          <a:xfrm>
            <a:off x="990000" y="5250600"/>
            <a:ext cx="940248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1 – M and M – 1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M To 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8" name="Rounded Rectangle 17_2"/>
          <p:cNvSpPr/>
          <p:nvPr/>
        </p:nvSpPr>
        <p:spPr>
          <a:xfrm>
            <a:off x="1325520" y="358056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Product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Straight Connector 19_1"/>
          <p:cNvSpPr/>
          <p:nvPr/>
        </p:nvSpPr>
        <p:spPr>
          <a:xfrm>
            <a:off x="2820600" y="3922920"/>
            <a:ext cx="1665360" cy="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80" name="TextBox 23_4"/>
          <p:cNvSpPr/>
          <p:nvPr/>
        </p:nvSpPr>
        <p:spPr>
          <a:xfrm>
            <a:off x="2790360" y="348516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TextBox 22_3"/>
          <p:cNvSpPr/>
          <p:nvPr/>
        </p:nvSpPr>
        <p:spPr>
          <a:xfrm>
            <a:off x="4122360" y="3493800"/>
            <a:ext cx="154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Rounded Rectangle 17_3"/>
          <p:cNvSpPr/>
          <p:nvPr/>
        </p:nvSpPr>
        <p:spPr>
          <a:xfrm>
            <a:off x="4485960" y="3282840"/>
            <a:ext cx="2156040" cy="1185840"/>
          </a:xfrm>
          <a:prstGeom prst="roundRect">
            <a:avLst>
              <a:gd name="adj" fmla="val 16667"/>
            </a:avLst>
          </a:prstGeom>
          <a:solidFill>
            <a:srgbClr val="ade9f8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TextBox 23_5"/>
          <p:cNvSpPr/>
          <p:nvPr/>
        </p:nvSpPr>
        <p:spPr>
          <a:xfrm>
            <a:off x="2808000" y="402516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TextBox 23_6"/>
          <p:cNvSpPr/>
          <p:nvPr/>
        </p:nvSpPr>
        <p:spPr>
          <a:xfrm>
            <a:off x="4157640" y="402516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Rounded Rectangle 20_1"/>
          <p:cNvSpPr/>
          <p:nvPr/>
        </p:nvSpPr>
        <p:spPr>
          <a:xfrm>
            <a:off x="8376120" y="354600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Import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Straight Connector 21_1"/>
          <p:cNvSpPr/>
          <p:nvPr/>
        </p:nvSpPr>
        <p:spPr>
          <a:xfrm flipV="1">
            <a:off x="6649200" y="3857760"/>
            <a:ext cx="172116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87" name="TextBox 24_3"/>
          <p:cNvSpPr/>
          <p:nvPr/>
        </p:nvSpPr>
        <p:spPr>
          <a:xfrm>
            <a:off x="8076600" y="395532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TextBox 24_4"/>
          <p:cNvSpPr/>
          <p:nvPr/>
        </p:nvSpPr>
        <p:spPr>
          <a:xfrm>
            <a:off x="6762240" y="395532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Flowchart: Decision 18_1"/>
          <p:cNvSpPr/>
          <p:nvPr/>
        </p:nvSpPr>
        <p:spPr>
          <a:xfrm>
            <a:off x="4552200" y="3430800"/>
            <a:ext cx="2018160" cy="910440"/>
          </a:xfrm>
          <a:prstGeom prst="flowChartDecision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Stock Details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TextBox 22_4"/>
          <p:cNvSpPr/>
          <p:nvPr/>
        </p:nvSpPr>
        <p:spPr>
          <a:xfrm>
            <a:off x="6757200" y="3493800"/>
            <a:ext cx="154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TextBox 24_5"/>
          <p:cNvSpPr/>
          <p:nvPr/>
        </p:nvSpPr>
        <p:spPr>
          <a:xfrm>
            <a:off x="8075880" y="348732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4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TextBox 16"/>
          <p:cNvSpPr/>
          <p:nvPr/>
        </p:nvSpPr>
        <p:spPr>
          <a:xfrm>
            <a:off x="3003480" y="653760"/>
            <a:ext cx="721980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Product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១មុខអាចមានទំនាក់ទំនងជាមួយការលក់ </a:t>
            </a: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(Sale)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១ដងឬច្រើនដង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Sale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១ដងអាចមានទំនាក់ទំនងជាមួយ </a:t>
            </a:r>
            <a:r>
              <a:rPr b="0" lang="en-US" sz="1800" spc="-1" strike="noStrike">
                <a:solidFill>
                  <a:srgbClr val="000000"/>
                </a:solidFill>
                <a:latin typeface="Khmer OS Battambang"/>
              </a:rPr>
              <a:t>Product </a:t>
            </a:r>
            <a:r>
              <a:rPr b="0" lang="km-KH" sz="1800" spc="-1" strike="noStrike">
                <a:solidFill>
                  <a:srgbClr val="000000"/>
                </a:solidFill>
                <a:latin typeface="Khmer OS Battambang"/>
                <a:cs typeface="Khmer OS Battambang"/>
              </a:rPr>
              <a:t>១មុខឬច្រើនមុខ</a:t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194" name="Rounded Rectangle 17"/>
          <p:cNvSpPr/>
          <p:nvPr/>
        </p:nvSpPr>
        <p:spPr>
          <a:xfrm>
            <a:off x="1605960" y="168336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Product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Flowchart: Decision 18"/>
          <p:cNvSpPr/>
          <p:nvPr/>
        </p:nvSpPr>
        <p:spPr>
          <a:xfrm>
            <a:off x="4767480" y="1678320"/>
            <a:ext cx="2018160" cy="646560"/>
          </a:xfrm>
          <a:prstGeom prst="flowChartDecision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Straight Connector 19"/>
          <p:cNvSpPr/>
          <p:nvPr/>
        </p:nvSpPr>
        <p:spPr>
          <a:xfrm flipV="1">
            <a:off x="3072240" y="2001600"/>
            <a:ext cx="172116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97" name="Rounded Rectangle 20"/>
          <p:cNvSpPr/>
          <p:nvPr/>
        </p:nvSpPr>
        <p:spPr>
          <a:xfrm>
            <a:off x="8487000" y="167760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Sale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Straight Connector 21"/>
          <p:cNvSpPr/>
          <p:nvPr/>
        </p:nvSpPr>
        <p:spPr>
          <a:xfrm flipV="1">
            <a:off x="6760080" y="1989360"/>
            <a:ext cx="172116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99" name="TextBox 22"/>
          <p:cNvSpPr/>
          <p:nvPr/>
        </p:nvSpPr>
        <p:spPr>
          <a:xfrm>
            <a:off x="8032680" y="1553760"/>
            <a:ext cx="154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TextBox 23"/>
          <p:cNvSpPr/>
          <p:nvPr/>
        </p:nvSpPr>
        <p:spPr>
          <a:xfrm>
            <a:off x="3348720" y="161712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TextBox 24"/>
          <p:cNvSpPr/>
          <p:nvPr/>
        </p:nvSpPr>
        <p:spPr>
          <a:xfrm>
            <a:off x="8041320" y="205128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Rectangle 25"/>
          <p:cNvSpPr/>
          <p:nvPr/>
        </p:nvSpPr>
        <p:spPr>
          <a:xfrm>
            <a:off x="10259640" y="1674360"/>
            <a:ext cx="1569600" cy="647280"/>
          </a:xfrm>
          <a:prstGeom prst="rect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M To 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TextBox 27"/>
          <p:cNvSpPr/>
          <p:nvPr/>
        </p:nvSpPr>
        <p:spPr>
          <a:xfrm>
            <a:off x="1170000" y="4426560"/>
            <a:ext cx="940248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1 – M and M – 1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M To 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4" name="Rounded Rectangle 17_0"/>
          <p:cNvSpPr/>
          <p:nvPr/>
        </p:nvSpPr>
        <p:spPr>
          <a:xfrm>
            <a:off x="1541520" y="311652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Product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Straight Connector 19_0"/>
          <p:cNvSpPr/>
          <p:nvPr/>
        </p:nvSpPr>
        <p:spPr>
          <a:xfrm>
            <a:off x="3036600" y="3458880"/>
            <a:ext cx="1665360" cy="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06" name="TextBox 23_0"/>
          <p:cNvSpPr/>
          <p:nvPr/>
        </p:nvSpPr>
        <p:spPr>
          <a:xfrm>
            <a:off x="3006360" y="302112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TextBox 23_1"/>
          <p:cNvSpPr/>
          <p:nvPr/>
        </p:nvSpPr>
        <p:spPr>
          <a:xfrm>
            <a:off x="3366360" y="161712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TextBox 22_0"/>
          <p:cNvSpPr/>
          <p:nvPr/>
        </p:nvSpPr>
        <p:spPr>
          <a:xfrm>
            <a:off x="3323520" y="2093760"/>
            <a:ext cx="154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TextBox 22_1"/>
          <p:cNvSpPr/>
          <p:nvPr/>
        </p:nvSpPr>
        <p:spPr>
          <a:xfrm>
            <a:off x="4338360" y="3029760"/>
            <a:ext cx="154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Rounded Rectangle 17_1"/>
          <p:cNvSpPr/>
          <p:nvPr/>
        </p:nvSpPr>
        <p:spPr>
          <a:xfrm>
            <a:off x="4701960" y="2818800"/>
            <a:ext cx="2156040" cy="1185840"/>
          </a:xfrm>
          <a:prstGeom prst="roundRect">
            <a:avLst>
              <a:gd name="adj" fmla="val 16667"/>
            </a:avLst>
          </a:prstGeom>
          <a:solidFill>
            <a:srgbClr val="ade9f8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Flowchart: Decision 18_0"/>
          <p:cNvSpPr/>
          <p:nvPr/>
        </p:nvSpPr>
        <p:spPr>
          <a:xfrm>
            <a:off x="4767840" y="2962800"/>
            <a:ext cx="2018160" cy="910440"/>
          </a:xfrm>
          <a:prstGeom prst="flowChartDecision">
            <a:avLst/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Sale Details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23_2"/>
          <p:cNvSpPr/>
          <p:nvPr/>
        </p:nvSpPr>
        <p:spPr>
          <a:xfrm>
            <a:off x="3024000" y="356112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TextBox 23_3"/>
          <p:cNvSpPr/>
          <p:nvPr/>
        </p:nvSpPr>
        <p:spPr>
          <a:xfrm>
            <a:off x="4373640" y="356112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Rounded Rectangle 20_0"/>
          <p:cNvSpPr/>
          <p:nvPr/>
        </p:nvSpPr>
        <p:spPr>
          <a:xfrm>
            <a:off x="8592120" y="3081960"/>
            <a:ext cx="1466280" cy="6292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Sale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Straight Connector 21_0"/>
          <p:cNvSpPr/>
          <p:nvPr/>
        </p:nvSpPr>
        <p:spPr>
          <a:xfrm flipV="1">
            <a:off x="6865200" y="3393720"/>
            <a:ext cx="1721160" cy="17280"/>
          </a:xfrm>
          <a:prstGeom prst="line">
            <a:avLst/>
          </a:prstGeom>
          <a:ln cap="rnd">
            <a:solidFill>
              <a:srgbClr val="e87d37"/>
            </a:solidFill>
            <a:rou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16" name="TextBox 24_0"/>
          <p:cNvSpPr/>
          <p:nvPr/>
        </p:nvSpPr>
        <p:spPr>
          <a:xfrm>
            <a:off x="8274960" y="291528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TextBox 22_2"/>
          <p:cNvSpPr/>
          <p:nvPr/>
        </p:nvSpPr>
        <p:spPr>
          <a:xfrm>
            <a:off x="6959520" y="2921760"/>
            <a:ext cx="154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TextBox 24_1"/>
          <p:cNvSpPr/>
          <p:nvPr/>
        </p:nvSpPr>
        <p:spPr>
          <a:xfrm>
            <a:off x="8292600" y="349128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TextBox 24_2"/>
          <p:cNvSpPr/>
          <p:nvPr/>
        </p:nvSpPr>
        <p:spPr>
          <a:xfrm>
            <a:off x="6978240" y="3491280"/>
            <a:ext cx="17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Application>LibreOffice/7.1.4.2$Linux_X86_64 LibreOffice_project/10$Build-2</Application>
  <AppVersion>15.0000</AppVersion>
  <Words>351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2021-06-11T16:52:23Z</dcterms:created>
  <dc:creator>Joong Menghong</dc:creator>
  <dc:description/>
  <dc:language>en-US</dc:language>
  <cp:lastModifiedBy/>
  <dcterms:modified xsi:type="dcterms:W3CDTF">2021-06-12T07:28:58Z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