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2048-0FBE-4DE3-911A-2AC4B9ADA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78634-E064-4747-9023-702FA62C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4856-9FC1-49D4-B1E4-EA2096B8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B52D7-F071-45E5-BFE6-7AE49018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D34D-49CF-4450-88BD-A47230BF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0330-1A3B-4059-B30E-3E05CDB2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C1D17-732F-4DE7-8629-43D616F7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C997-13BE-4095-B424-931361FB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5CCB-3B3E-48B7-85DE-123C29B3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4A6C-B6B9-4E60-B0AC-DC060CDD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8DB1E-DAB9-4AF3-8172-0052EC68D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3B3A-2AA2-44C8-95D7-BC8E4BEE2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AF4C-DCB5-4C6A-8557-E560238E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5BC04-E6DC-4617-A6E3-607EEEC5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57E0-5574-4416-8378-F7979037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7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92E6-780B-4857-8673-569F0E42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6B8E-9A95-4394-94F0-AD6140D5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B797-8F73-4EF0-9C2F-30CB441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9C01-D4C9-42C0-8425-F159C0CC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3822-D9F7-4FD3-8010-B212FC02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5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ABB6-6104-4538-B0B1-13117615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495F9-D7B8-46CB-8E3D-3D964145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5397-EA3E-4504-8968-0A78B2D5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6EE7-736B-4A01-B6D1-DC8C7927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29BF7-508F-49FF-961C-6FC7D29C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A8F2-2BB4-439B-85F8-028CD629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A6B1-CB1C-45A1-AF55-5DECD0E3C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E75EE-B5D1-4551-9B88-6C6AA7EB4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DB92B-8C4F-4640-B60B-69B7F7A7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37D06-C00E-42A8-ABE8-CCFDDD82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455E-7E14-45A3-8346-6D7BF60D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BDD3-51A4-4110-9797-595DC698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F8D2E-A2DB-412A-8B1A-BDF48B107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4F9F3-734F-4306-94AE-73C663631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A3BE8-AD20-4557-B24B-5A326C24A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644FF-F251-42BB-896F-4794348E5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57A28-36AC-4DB9-AC60-677A6AB9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6CC59-8141-4280-B2BE-51C7B9C6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C774A-E0AE-4221-ADA4-1710B383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7833-2EB8-4D8B-9258-79DE8A29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DA0D7-B1F1-4C28-B2E9-BF5623FD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E13D-2E7E-4509-A238-0EA61B6A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7B907-05E5-4B8C-8E3B-28A270AE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3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42E4C-B357-47B6-855F-78C875A4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DAB1C-FAA2-413F-BCDF-B19734C6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6A81E-1A44-4A18-ADAC-CE8E8702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B016-0A61-482E-9C8B-FA505FE3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9D11F-FBCF-4198-B3D6-CB021A98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FBEE8-A025-4B73-9EC3-00771A5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0B959-6C85-4353-BF62-559C9420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281F9-FD9B-4240-87E1-17083B32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8A002-5733-4C2B-864E-6C15DB39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247C-0C9C-480F-A721-B8A2631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F8676-229D-4531-801C-A826279B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C22C2-11E8-42E6-834D-1DFEBBCDF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A3D9-8BFD-433C-9EB0-8A3D079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A79F-D717-42E6-A69F-978AB723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0308-DAF5-454D-96DD-81B6CFD8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D37D9-104B-400E-9676-BDC8C45E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22653-44D8-4FDF-BE75-3C935317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B91F-EAA7-4AB5-83EC-59CA0DABB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1686-0176-42C2-B1DD-B5B50837D4A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2749-19A5-4B14-94C2-AD285A1D9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15B4-188F-4AF0-916F-285DF623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DDDC-A170-404C-8EFC-7F8C3C3E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165251-9B7B-40D3-BF74-E8D383CB9DBA}"/>
              </a:ext>
            </a:extLst>
          </p:cNvPr>
          <p:cNvSpPr txBox="1"/>
          <p:nvPr/>
        </p:nvSpPr>
        <p:spPr>
          <a:xfrm>
            <a:off x="90995" y="146780"/>
            <a:ext cx="9931893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Employee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១នាក់អាចមានទំនាក់ទំនងជាមួយការនាំចូល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១ដងត្រូវតែមានទំនាក់ទំនងជាមួយ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Employee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តែម្នាក់គត់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E45A1-4E89-40CC-A79D-E2AAC2AADA43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A98439-F5E5-4B8C-B954-821ADA939992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6CF5FC1-6D32-4127-87D6-01292AD88530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231DA8-E0AF-4420-8A1B-421B44404A6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D1B1D3-7125-47B3-9FC0-9C5A868E5E9D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C04AE-383C-4287-9538-F803D8825A35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79800-A66B-40A7-A9CF-16295C84C948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BCF1EE7-0636-4F2A-8157-8C19AA9E4B22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3DA58-CB7B-4076-AF53-C82E3647BE25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59FE20-9B53-4CBF-AD5B-E956568E23ED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01DF02-54D2-45E5-B2D7-BE0BFB0B3B8C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i</a:t>
            </a:r>
            <a:r>
              <a:rPr lang="en-US" sz="4000" dirty="0"/>
              <a:t>. 1 To M</a:t>
            </a:r>
          </a:p>
        </p:txBody>
      </p:sp>
    </p:spTree>
    <p:extLst>
      <p:ext uri="{BB962C8B-B14F-4D97-AF65-F5344CB8AC3E}">
        <p14:creationId xmlns:p14="http://schemas.microsoft.com/office/powerpoint/2010/main" val="336954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EAD4F-A4B5-4EAC-AA0D-F4CDD3EC1507}"/>
              </a:ext>
            </a:extLst>
          </p:cNvPr>
          <p:cNvSpPr txBox="1"/>
          <p:nvPr/>
        </p:nvSpPr>
        <p:spPr>
          <a:xfrm>
            <a:off x="1479" y="144042"/>
            <a:ext cx="11965619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Employee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១នាក់អាចមានទំនាក់ទំនងជាមួយការលក់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១ដងត្រូវតែមានទំនាក់ទំនងជាមួយ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Employee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តែម្នាក់គត់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CAF6F-D331-4E6B-A71E-1C1AC306F1DC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117A0-4001-477D-9416-31C5BE76D94F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BBD4B4F-F602-48B0-8729-C8D78FFB9D53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ACACA-9F98-4E36-8824-5B8CC3DA80EC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BE51CA-097D-4A1D-9E4D-98DD62967626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4E81C-C4E3-461A-8123-89B2155FA5DB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3FF72-17F5-407A-807D-D803B4A1BDAE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5387AB8-E0BC-4A18-B1B7-A614A4D49031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64F9D-6744-4528-9C80-7EC1654F56C7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16CF4-C17B-4FDB-9D24-0E6A42542EF1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C9D52-1C1B-4F09-AE00-976C1607FC28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ii. 1 To M</a:t>
            </a:r>
          </a:p>
        </p:txBody>
      </p:sp>
    </p:spTree>
    <p:extLst>
      <p:ext uri="{BB962C8B-B14F-4D97-AF65-F5344CB8AC3E}">
        <p14:creationId xmlns:p14="http://schemas.microsoft.com/office/powerpoint/2010/main" val="156160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994E5C-AA85-4D8B-A935-7E262327764B}"/>
              </a:ext>
            </a:extLst>
          </p:cNvPr>
          <p:cNvSpPr txBox="1"/>
          <p:nvPr/>
        </p:nvSpPr>
        <p:spPr>
          <a:xfrm>
            <a:off x="162017" y="206186"/>
            <a:ext cx="11760694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Customer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១នាក់អាចមានទំនាក់ទំនងជាមួយការលក់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បានច្រើនដងឬអត់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១ដងត្រូវមានទំនាក់ទំនងជាមួយ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Customer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តែម្នាក់គត់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8A97A-8B17-4483-A88E-5E1DED44B8E1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6FDD2-E01A-4EA9-B392-0559A9E45024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71F8D79-669B-4ADF-9E33-EECADAA4E036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A93B8-3C98-4302-9756-A469956BFED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D9BA9-7556-4FC3-A216-E21134364780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244804-E0C6-4C13-B4D5-C0E03126DD02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3DF68F-39C8-488E-BF9F-764DF09421CF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0F41988-731C-49C1-BC8D-BBB81D94DC91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C3EEC-ABB8-4AFF-A378-790FEA8A1168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8CA4F-C912-451C-828F-90FAEA0DB372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6E435-B72D-4C63-A9A6-A7B7314C7532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iii. 1 To M</a:t>
            </a:r>
          </a:p>
        </p:txBody>
      </p:sp>
    </p:spTree>
    <p:extLst>
      <p:ext uri="{BB962C8B-B14F-4D97-AF65-F5344CB8AC3E}">
        <p14:creationId xmlns:p14="http://schemas.microsoft.com/office/powerpoint/2010/main" val="79948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61DB5C-7FD6-41C4-B692-3ACC22F18DE5}"/>
              </a:ext>
            </a:extLst>
          </p:cNvPr>
          <p:cNvSpPr txBox="1"/>
          <p:nvPr/>
        </p:nvSpPr>
        <p:spPr>
          <a:xfrm>
            <a:off x="250793" y="105793"/>
            <a:ext cx="9283823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Supplier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១អាចមានទំនាក់ទំនងជាមួយការនាំចូល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បានច្រើនដងឬអត់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១ដងត្រូវមានតែមានទំនាក់ទំនងជាមួយ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Supplier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តែ១គត់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D5964-0F00-4EB0-BB9C-8183398A7763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Supplier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A0932-0E5C-4E4F-9D1C-5BD7E5925C9A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8357675-4F31-49C4-B58F-BBC842B98EDB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5E64EF-A233-4B58-A3E8-D6861520A11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1F855-801E-42A3-8867-BB9912E8097B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C66FEB-8566-4BC6-88CB-89D089635A70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4B0FD-E9B8-43D0-968B-8C23C91FC2C4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661E32F-7C97-46E8-9D5E-C66424232335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9BF83-F0AB-47D8-9C0C-63D0AFE2CFCB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F026F-6932-4D2A-B039-55E296B46709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ADEEE-3F4A-4B3A-9A95-67824859B77A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iv. 1 To M</a:t>
            </a:r>
          </a:p>
        </p:txBody>
      </p:sp>
    </p:spTree>
    <p:extLst>
      <p:ext uri="{BB962C8B-B14F-4D97-AF65-F5344CB8AC3E}">
        <p14:creationId xmlns:p14="http://schemas.microsoft.com/office/powerpoint/2010/main" val="151643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75F0E6-929E-443D-B3C3-1F981C8BFE02}"/>
              </a:ext>
            </a:extLst>
          </p:cNvPr>
          <p:cNvSpPr txBox="1"/>
          <p:nvPr/>
        </p:nvSpPr>
        <p:spPr>
          <a:xfrm>
            <a:off x="144261" y="105793"/>
            <a:ext cx="10269245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Category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១ប្រភេទអាចមានទំនិញ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ច្រើនឬអត់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១មុខត្រូវតែមានទំនាក់ទំនងជាមួយ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Category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តែ១គត់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11295-569A-4DD8-BC26-8FFDD29C1663}"/>
              </a:ext>
            </a:extLst>
          </p:cNvPr>
          <p:cNvSpPr/>
          <p:nvPr/>
        </p:nvSpPr>
        <p:spPr>
          <a:xfrm>
            <a:off x="648070" y="2840854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Category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DCFC8-87D1-435E-BB0B-4111E03368F1}"/>
              </a:ext>
            </a:extLst>
          </p:cNvPr>
          <p:cNvSpPr/>
          <p:nvPr/>
        </p:nvSpPr>
        <p:spPr>
          <a:xfrm>
            <a:off x="8657208" y="2840853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7355BC5-4FC7-4DB7-BE91-BF3F06074C55}"/>
              </a:ext>
            </a:extLst>
          </p:cNvPr>
          <p:cNvSpPr/>
          <p:nvPr/>
        </p:nvSpPr>
        <p:spPr>
          <a:xfrm>
            <a:off x="5265198" y="2840852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9C6521-CA51-4A53-99F0-FCF2F3E9E9B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04334" y="3293614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35C6A5-7822-41BF-93E4-435EA72849B5}"/>
              </a:ext>
            </a:extLst>
          </p:cNvPr>
          <p:cNvCxnSpPr/>
          <p:nvPr/>
        </p:nvCxnSpPr>
        <p:spPr>
          <a:xfrm flipV="1">
            <a:off x="6996343" y="3293611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1BDEB4-D8CF-4A0D-9000-C32EDB1444F9}"/>
              </a:ext>
            </a:extLst>
          </p:cNvPr>
          <p:cNvSpPr txBox="1"/>
          <p:nvPr/>
        </p:nvSpPr>
        <p:spPr>
          <a:xfrm>
            <a:off x="3604334" y="284085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509B3-9990-4E7B-B8BA-E31091AF48AF}"/>
              </a:ext>
            </a:extLst>
          </p:cNvPr>
          <p:cNvSpPr txBox="1"/>
          <p:nvPr/>
        </p:nvSpPr>
        <p:spPr>
          <a:xfrm>
            <a:off x="8312459" y="284084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EF7EA72-8376-42E1-BD72-94275A3CF789}"/>
              </a:ext>
            </a:extLst>
          </p:cNvPr>
          <p:cNvSpPr/>
          <p:nvPr/>
        </p:nvSpPr>
        <p:spPr>
          <a:xfrm>
            <a:off x="8563991" y="3185323"/>
            <a:ext cx="186431" cy="19530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BB877-CCBC-4F0C-91E2-A331D9EF19A3}"/>
              </a:ext>
            </a:extLst>
          </p:cNvPr>
          <p:cNvSpPr txBox="1"/>
          <p:nvPr/>
        </p:nvSpPr>
        <p:spPr>
          <a:xfrm>
            <a:off x="8342049" y="340721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7BD9C-133F-4004-B6DF-66ED1702EB1D}"/>
              </a:ext>
            </a:extLst>
          </p:cNvPr>
          <p:cNvSpPr txBox="1"/>
          <p:nvPr/>
        </p:nvSpPr>
        <p:spPr>
          <a:xfrm>
            <a:off x="3604334" y="3377043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3E873-F434-4E8E-90DC-AF2AB2667824}"/>
              </a:ext>
            </a:extLst>
          </p:cNvPr>
          <p:cNvSpPr/>
          <p:nvPr/>
        </p:nvSpPr>
        <p:spPr>
          <a:xfrm>
            <a:off x="4500979" y="4554245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v. 1 To M</a:t>
            </a:r>
          </a:p>
        </p:txBody>
      </p:sp>
    </p:spTree>
    <p:extLst>
      <p:ext uri="{BB962C8B-B14F-4D97-AF65-F5344CB8AC3E}">
        <p14:creationId xmlns:p14="http://schemas.microsoft.com/office/powerpoint/2010/main" val="162115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32EA18-1A66-452B-B32F-9D7860AC579B}"/>
              </a:ext>
            </a:extLst>
          </p:cNvPr>
          <p:cNvSpPr txBox="1"/>
          <p:nvPr/>
        </p:nvSpPr>
        <p:spPr>
          <a:xfrm>
            <a:off x="233037" y="159059"/>
            <a:ext cx="9248313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១មុខអាចមានទំនាក់ទំនងជាមួយការនាំចូល (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ម្តងឬច្រើនដង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Import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១ដងអាចមានទំនាក់ទំនងជាមួយ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១មុខឬច្រើនមុខ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94291-8CCF-4E55-A85D-07FD7483DA67}"/>
              </a:ext>
            </a:extLst>
          </p:cNvPr>
          <p:cNvSpPr/>
          <p:nvPr/>
        </p:nvSpPr>
        <p:spPr>
          <a:xfrm>
            <a:off x="523782" y="1216240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145B3-FAA3-45DA-88BA-9BB6EC1406DB}"/>
              </a:ext>
            </a:extLst>
          </p:cNvPr>
          <p:cNvSpPr/>
          <p:nvPr/>
        </p:nvSpPr>
        <p:spPr>
          <a:xfrm>
            <a:off x="8532920" y="1216239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B6745D34-949D-44B8-97EC-6CDF5E1E58EA}"/>
              </a:ext>
            </a:extLst>
          </p:cNvPr>
          <p:cNvSpPr/>
          <p:nvPr/>
        </p:nvSpPr>
        <p:spPr>
          <a:xfrm>
            <a:off x="5140910" y="1216238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B818E-5CA3-41A1-BF0F-4A2A0127764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480046" y="1669000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58AC9-DC13-4D92-853A-F9DABF595691}"/>
              </a:ext>
            </a:extLst>
          </p:cNvPr>
          <p:cNvCxnSpPr/>
          <p:nvPr/>
        </p:nvCxnSpPr>
        <p:spPr>
          <a:xfrm flipV="1">
            <a:off x="6872055" y="1668997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E27280-8775-4D4D-8A31-FFA046513337}"/>
              </a:ext>
            </a:extLst>
          </p:cNvPr>
          <p:cNvSpPr txBox="1"/>
          <p:nvPr/>
        </p:nvSpPr>
        <p:spPr>
          <a:xfrm>
            <a:off x="3480046" y="121623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D7858-9CFA-497A-9718-1CFD595B3708}"/>
              </a:ext>
            </a:extLst>
          </p:cNvPr>
          <p:cNvSpPr txBox="1"/>
          <p:nvPr/>
        </p:nvSpPr>
        <p:spPr>
          <a:xfrm>
            <a:off x="8188171" y="121623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F4046-69E8-4159-8558-CD495536B233}"/>
              </a:ext>
            </a:extLst>
          </p:cNvPr>
          <p:cNvSpPr txBox="1"/>
          <p:nvPr/>
        </p:nvSpPr>
        <p:spPr>
          <a:xfrm>
            <a:off x="8217761" y="1782596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2A69F-DCE9-46E3-A3F8-6CD103BDE9EA}"/>
              </a:ext>
            </a:extLst>
          </p:cNvPr>
          <p:cNvSpPr txBox="1"/>
          <p:nvPr/>
        </p:nvSpPr>
        <p:spPr>
          <a:xfrm>
            <a:off x="3480046" y="1752429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46CD4-E7C3-4F78-88EE-35B4C0F76BCC}"/>
              </a:ext>
            </a:extLst>
          </p:cNvPr>
          <p:cNvSpPr/>
          <p:nvPr/>
        </p:nvSpPr>
        <p:spPr>
          <a:xfrm>
            <a:off x="574089" y="2479099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vi. M To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66D72-4DBA-45BA-8BA2-0486FCE30F86}"/>
              </a:ext>
            </a:extLst>
          </p:cNvPr>
          <p:cNvSpPr/>
          <p:nvPr/>
        </p:nvSpPr>
        <p:spPr>
          <a:xfrm>
            <a:off x="574089" y="4253312"/>
            <a:ext cx="1610558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770B4-0CE3-495B-8D62-819DC881C72B}"/>
              </a:ext>
            </a:extLst>
          </p:cNvPr>
          <p:cNvSpPr/>
          <p:nvPr/>
        </p:nvSpPr>
        <p:spPr>
          <a:xfrm>
            <a:off x="9878626" y="4253306"/>
            <a:ext cx="1610558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793BC702-F66A-4E11-B669-5174D0EB15D0}"/>
              </a:ext>
            </a:extLst>
          </p:cNvPr>
          <p:cNvSpPr/>
          <p:nvPr/>
        </p:nvSpPr>
        <p:spPr>
          <a:xfrm>
            <a:off x="7881890" y="4253297"/>
            <a:ext cx="1071978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B09C41E-7DC3-4077-845C-B542F6608426}"/>
              </a:ext>
            </a:extLst>
          </p:cNvPr>
          <p:cNvSpPr/>
          <p:nvPr/>
        </p:nvSpPr>
        <p:spPr>
          <a:xfrm>
            <a:off x="3104965" y="4253297"/>
            <a:ext cx="1071978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C8DAC2-4440-4F39-B47E-76EF50E54C93}"/>
              </a:ext>
            </a:extLst>
          </p:cNvPr>
          <p:cNvCxnSpPr>
            <a:stCxn id="17" idx="3"/>
            <a:endCxn id="29" idx="1"/>
          </p:cNvCxnSpPr>
          <p:nvPr/>
        </p:nvCxnSpPr>
        <p:spPr>
          <a:xfrm flipV="1">
            <a:off x="2184647" y="4706059"/>
            <a:ext cx="920318" cy="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C0131C-C8C1-4CD1-9E2C-EF80D1B835E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8953868" y="4706059"/>
            <a:ext cx="924758" cy="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12C31A1-9A6E-47A0-9CAF-77DEFB2A624D}"/>
              </a:ext>
            </a:extLst>
          </p:cNvPr>
          <p:cNvSpPr/>
          <p:nvPr/>
        </p:nvSpPr>
        <p:spPr>
          <a:xfrm>
            <a:off x="5140910" y="4253299"/>
            <a:ext cx="173114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Import</a:t>
            </a:r>
          </a:p>
          <a:p>
            <a:pPr algn="ctr"/>
            <a:r>
              <a:rPr lang="en-US" sz="2800" dirty="0"/>
              <a:t>Detail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6D500D44-675F-4CBE-979C-7E0BFBBD5FFB}"/>
              </a:ext>
            </a:extLst>
          </p:cNvPr>
          <p:cNvSpPr/>
          <p:nvPr/>
        </p:nvSpPr>
        <p:spPr>
          <a:xfrm>
            <a:off x="5140910" y="4253298"/>
            <a:ext cx="1731145" cy="9055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D61FA1-B1BB-4F9A-A445-A7E2C3959A7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4176943" y="4706045"/>
            <a:ext cx="970254" cy="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D0ECC0-3A7B-44AB-AB96-0CE6496FE49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872054" y="4706045"/>
            <a:ext cx="1009836" cy="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FA20BF-0F36-47B4-9B31-55028036732C}"/>
              </a:ext>
            </a:extLst>
          </p:cNvPr>
          <p:cNvSpPr txBox="1"/>
          <p:nvPr/>
        </p:nvSpPr>
        <p:spPr>
          <a:xfrm>
            <a:off x="2184647" y="416985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C4E45-D123-41D2-9459-A43FE1DAC42D}"/>
              </a:ext>
            </a:extLst>
          </p:cNvPr>
          <p:cNvSpPr txBox="1"/>
          <p:nvPr/>
        </p:nvSpPr>
        <p:spPr>
          <a:xfrm>
            <a:off x="4788390" y="413704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17338A-012F-4CF2-9E60-32FB0E66F447}"/>
              </a:ext>
            </a:extLst>
          </p:cNvPr>
          <p:cNvSpPr txBox="1"/>
          <p:nvPr/>
        </p:nvSpPr>
        <p:spPr>
          <a:xfrm>
            <a:off x="6872054" y="413202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319917-CAA4-4574-AE77-12502CB9FC06}"/>
              </a:ext>
            </a:extLst>
          </p:cNvPr>
          <p:cNvSpPr txBox="1"/>
          <p:nvPr/>
        </p:nvSpPr>
        <p:spPr>
          <a:xfrm>
            <a:off x="9598980" y="416985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430E7C-4871-4BB4-A5F9-867A0601C9BD}"/>
              </a:ext>
            </a:extLst>
          </p:cNvPr>
          <p:cNvSpPr txBox="1"/>
          <p:nvPr/>
        </p:nvSpPr>
        <p:spPr>
          <a:xfrm>
            <a:off x="2191674" y="488004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DC6089-2164-45ED-9015-A33F70A63693}"/>
              </a:ext>
            </a:extLst>
          </p:cNvPr>
          <p:cNvSpPr txBox="1"/>
          <p:nvPr/>
        </p:nvSpPr>
        <p:spPr>
          <a:xfrm>
            <a:off x="4857193" y="490573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6D5DEE-6E4D-47A4-BD2E-8BC3F369174E}"/>
              </a:ext>
            </a:extLst>
          </p:cNvPr>
          <p:cNvSpPr txBox="1"/>
          <p:nvPr/>
        </p:nvSpPr>
        <p:spPr>
          <a:xfrm>
            <a:off x="6867245" y="490573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04390F-EEAC-41C9-830C-6D6D313CFB10}"/>
              </a:ext>
            </a:extLst>
          </p:cNvPr>
          <p:cNvSpPr txBox="1"/>
          <p:nvPr/>
        </p:nvSpPr>
        <p:spPr>
          <a:xfrm>
            <a:off x="9598980" y="4872941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2457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B9847-E8B9-4C40-95F1-AA032D277A22}"/>
              </a:ext>
            </a:extLst>
          </p:cNvPr>
          <p:cNvSpPr txBox="1"/>
          <p:nvPr/>
        </p:nvSpPr>
        <p:spPr>
          <a:xfrm>
            <a:off x="1479" y="141304"/>
            <a:ext cx="10447537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១មុខអាចមានទំនាក់ទំនងជាមួយការលក់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(Sale)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ច្រើនដងឬអត់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buFont typeface="Khmer OS System" panose="02000500000000020004" pitchFamily="2" charset="0"/>
              <a:buChar char="-"/>
            </a:pP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Sale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១ដងអាចមានទំនាក់ទំនងជាមួយ </a:t>
            </a:r>
            <a:r>
              <a:rPr lang="en-US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Product </a:t>
            </a:r>
            <a:r>
              <a:rPr lang="km-KH" sz="2000" dirty="0">
                <a:effectLst/>
                <a:latin typeface="!Khmer OS Siemreap" panose="02000500000000020004" pitchFamily="2" charset="0"/>
                <a:ea typeface="Calibri" panose="020F0502020204030204" pitchFamily="34" charset="0"/>
                <a:cs typeface="!Khmer OS Siemreap" panose="02000500000000020004" pitchFamily="2" charset="0"/>
              </a:rPr>
              <a:t>១មុខឬច្រើនមុខ</a:t>
            </a:r>
            <a:endParaRPr lang="en-US" sz="2000" dirty="0">
              <a:effectLst/>
              <a:latin typeface="!Khmer OS Siemreap" panose="02000500000000020004" pitchFamily="2" charset="0"/>
              <a:ea typeface="Calibri" panose="020F0502020204030204" pitchFamily="34" charset="0"/>
              <a:cs typeface="!Khmer OS Siemreap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3B1E2-05CA-4F26-9359-205EDB4EEE83}"/>
              </a:ext>
            </a:extLst>
          </p:cNvPr>
          <p:cNvSpPr/>
          <p:nvPr/>
        </p:nvSpPr>
        <p:spPr>
          <a:xfrm>
            <a:off x="523782" y="1216240"/>
            <a:ext cx="295626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9415D-38ED-422C-8391-B39D133C5B9B}"/>
              </a:ext>
            </a:extLst>
          </p:cNvPr>
          <p:cNvSpPr/>
          <p:nvPr/>
        </p:nvSpPr>
        <p:spPr>
          <a:xfrm>
            <a:off x="8532920" y="1216239"/>
            <a:ext cx="2956264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E95490B3-0904-42F8-8B3B-4ABA75C8DD52}"/>
              </a:ext>
            </a:extLst>
          </p:cNvPr>
          <p:cNvSpPr/>
          <p:nvPr/>
        </p:nvSpPr>
        <p:spPr>
          <a:xfrm>
            <a:off x="5140910" y="1216238"/>
            <a:ext cx="1731145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00C008-FAE9-4716-8811-7258244FD12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480046" y="1669000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894B69-01A2-4903-A390-782EC1961E4E}"/>
              </a:ext>
            </a:extLst>
          </p:cNvPr>
          <p:cNvCxnSpPr/>
          <p:nvPr/>
        </p:nvCxnSpPr>
        <p:spPr>
          <a:xfrm flipV="1">
            <a:off x="6872055" y="1668997"/>
            <a:ext cx="1660864" cy="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1EE903-3682-4978-A9F4-E7FF3E9528FA}"/>
              </a:ext>
            </a:extLst>
          </p:cNvPr>
          <p:cNvSpPr txBox="1"/>
          <p:nvPr/>
        </p:nvSpPr>
        <p:spPr>
          <a:xfrm>
            <a:off x="3480046" y="1216238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99F45-D1FB-4E6F-A187-D2C29E366A09}"/>
              </a:ext>
            </a:extLst>
          </p:cNvPr>
          <p:cNvSpPr txBox="1"/>
          <p:nvPr/>
        </p:nvSpPr>
        <p:spPr>
          <a:xfrm>
            <a:off x="8188171" y="121623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E4DBB-4021-44CE-9980-B834824A7A9D}"/>
              </a:ext>
            </a:extLst>
          </p:cNvPr>
          <p:cNvSpPr txBox="1"/>
          <p:nvPr/>
        </p:nvSpPr>
        <p:spPr>
          <a:xfrm>
            <a:off x="8217761" y="1782596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F72CE-6D92-49A4-83C1-71BD427FB75B}"/>
              </a:ext>
            </a:extLst>
          </p:cNvPr>
          <p:cNvSpPr txBox="1"/>
          <p:nvPr/>
        </p:nvSpPr>
        <p:spPr>
          <a:xfrm>
            <a:off x="3480046" y="1752429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691B56-5F5E-4DEA-AF9F-185C03166379}"/>
              </a:ext>
            </a:extLst>
          </p:cNvPr>
          <p:cNvSpPr/>
          <p:nvPr/>
        </p:nvSpPr>
        <p:spPr>
          <a:xfrm>
            <a:off x="574089" y="2479099"/>
            <a:ext cx="2974019" cy="9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vii. M To 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270439-54AC-4054-A910-9482FEFA9C77}"/>
              </a:ext>
            </a:extLst>
          </p:cNvPr>
          <p:cNvSpPr/>
          <p:nvPr/>
        </p:nvSpPr>
        <p:spPr>
          <a:xfrm>
            <a:off x="574089" y="4253312"/>
            <a:ext cx="1610558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618FDE-A640-4334-B9DC-D1B545E1D265}"/>
              </a:ext>
            </a:extLst>
          </p:cNvPr>
          <p:cNvSpPr/>
          <p:nvPr/>
        </p:nvSpPr>
        <p:spPr>
          <a:xfrm>
            <a:off x="9878626" y="4253306"/>
            <a:ext cx="1610558" cy="905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A25621E9-981D-4343-8530-A2C7A07FFB8D}"/>
              </a:ext>
            </a:extLst>
          </p:cNvPr>
          <p:cNvSpPr/>
          <p:nvPr/>
        </p:nvSpPr>
        <p:spPr>
          <a:xfrm>
            <a:off x="7881890" y="4253297"/>
            <a:ext cx="1071978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BC26949-83C5-4165-9CA4-3BACB26300BC}"/>
              </a:ext>
            </a:extLst>
          </p:cNvPr>
          <p:cNvSpPr/>
          <p:nvPr/>
        </p:nvSpPr>
        <p:spPr>
          <a:xfrm>
            <a:off x="3104965" y="4253297"/>
            <a:ext cx="1071978" cy="9055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0726B9-B7AE-4B4C-8235-3DC6F929CA90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2184647" y="4706059"/>
            <a:ext cx="920318" cy="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1AA44C-8A04-4E14-A1BC-57DC728FB727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8953868" y="4706059"/>
            <a:ext cx="924758" cy="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CD867D1-87A8-4A18-A273-F9A216A0DF77}"/>
              </a:ext>
            </a:extLst>
          </p:cNvPr>
          <p:cNvSpPr/>
          <p:nvPr/>
        </p:nvSpPr>
        <p:spPr>
          <a:xfrm>
            <a:off x="5140910" y="4253299"/>
            <a:ext cx="1731144" cy="9055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Sale</a:t>
            </a:r>
          </a:p>
          <a:p>
            <a:pPr algn="ctr"/>
            <a:r>
              <a:rPr lang="en-US" sz="2800" dirty="0"/>
              <a:t>Detail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4FE87DA-E7C0-4F15-8988-7E1748518CE4}"/>
              </a:ext>
            </a:extLst>
          </p:cNvPr>
          <p:cNvSpPr/>
          <p:nvPr/>
        </p:nvSpPr>
        <p:spPr>
          <a:xfrm>
            <a:off x="5140910" y="4253298"/>
            <a:ext cx="1731145" cy="9055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CA9144-EF64-4338-823F-E19ADC1A9E4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176943" y="4706045"/>
            <a:ext cx="970254" cy="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4850F5-7B7F-497E-A3E3-E472F4D9C91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72054" y="4706045"/>
            <a:ext cx="1009836" cy="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50AC62-CBC2-435C-8D23-8B75AD901D6E}"/>
              </a:ext>
            </a:extLst>
          </p:cNvPr>
          <p:cNvSpPr txBox="1"/>
          <p:nvPr/>
        </p:nvSpPr>
        <p:spPr>
          <a:xfrm>
            <a:off x="2184647" y="416985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A53716-7578-4A57-B820-9E9332577885}"/>
              </a:ext>
            </a:extLst>
          </p:cNvPr>
          <p:cNvSpPr txBox="1"/>
          <p:nvPr/>
        </p:nvSpPr>
        <p:spPr>
          <a:xfrm>
            <a:off x="4788390" y="4137040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EE1382-FB3B-48EE-BB65-F515F059E948}"/>
              </a:ext>
            </a:extLst>
          </p:cNvPr>
          <p:cNvSpPr txBox="1"/>
          <p:nvPr/>
        </p:nvSpPr>
        <p:spPr>
          <a:xfrm>
            <a:off x="6872054" y="413202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9E7B9A-C543-42F3-AFD6-0680C116F4F9}"/>
              </a:ext>
            </a:extLst>
          </p:cNvPr>
          <p:cNvSpPr txBox="1"/>
          <p:nvPr/>
        </p:nvSpPr>
        <p:spPr>
          <a:xfrm>
            <a:off x="9598980" y="416985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CEE19-2726-4C69-85C2-4DDD2948E176}"/>
              </a:ext>
            </a:extLst>
          </p:cNvPr>
          <p:cNvSpPr txBox="1"/>
          <p:nvPr/>
        </p:nvSpPr>
        <p:spPr>
          <a:xfrm>
            <a:off x="2191674" y="4880044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D68EB5-9024-4E37-A67E-FC9A4D012DC7}"/>
              </a:ext>
            </a:extLst>
          </p:cNvPr>
          <p:cNvSpPr txBox="1"/>
          <p:nvPr/>
        </p:nvSpPr>
        <p:spPr>
          <a:xfrm>
            <a:off x="4857193" y="490573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56A62C-32CB-4E99-92D3-5E975526CAF6}"/>
              </a:ext>
            </a:extLst>
          </p:cNvPr>
          <p:cNvSpPr txBox="1"/>
          <p:nvPr/>
        </p:nvSpPr>
        <p:spPr>
          <a:xfrm>
            <a:off x="6867245" y="4905732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274DC-4F9B-423F-B6F4-39D4A1EC6E9A}"/>
              </a:ext>
            </a:extLst>
          </p:cNvPr>
          <p:cNvSpPr txBox="1"/>
          <p:nvPr/>
        </p:nvSpPr>
        <p:spPr>
          <a:xfrm>
            <a:off x="9598980" y="4872941"/>
            <a:ext cx="40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EB17BBC-9AE8-49DB-97F2-BB5D5ED1948B}"/>
              </a:ext>
            </a:extLst>
          </p:cNvPr>
          <p:cNvSpPr/>
          <p:nvPr/>
        </p:nvSpPr>
        <p:spPr>
          <a:xfrm>
            <a:off x="8417879" y="1527061"/>
            <a:ext cx="208255" cy="225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9EE0BBB-4354-4D0D-A303-3EFC354B82DA}"/>
              </a:ext>
            </a:extLst>
          </p:cNvPr>
          <p:cNvSpPr/>
          <p:nvPr/>
        </p:nvSpPr>
        <p:spPr>
          <a:xfrm>
            <a:off x="5024757" y="4564124"/>
            <a:ext cx="208255" cy="225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0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318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!Khmer OS Siemreap</vt:lpstr>
      <vt:lpstr>Arial</vt:lpstr>
      <vt:lpstr>Calibri</vt:lpstr>
      <vt:lpstr>Calibri Light</vt:lpstr>
      <vt:lpstr>Khmer OS 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 Sovanndara</dc:creator>
  <cp:lastModifiedBy>Var Sovanndara</cp:lastModifiedBy>
  <cp:revision>6</cp:revision>
  <dcterms:created xsi:type="dcterms:W3CDTF">2021-06-10T10:35:33Z</dcterms:created>
  <dcterms:modified xsi:type="dcterms:W3CDTF">2021-06-10T11:28:25Z</dcterms:modified>
</cp:coreProperties>
</file>