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051" y="977667"/>
            <a:ext cx="8262851" cy="3397750"/>
          </a:xfrm>
        </p:spPr>
        <p:txBody>
          <a:bodyPr/>
          <a:lstStyle/>
          <a:p>
            <a:pPr algn="ctr"/>
            <a:r>
              <a:rPr lang="km-KH" sz="2800" dirty="0"/>
              <a:t>ព្រះរាជាណាចក្រកម្ពុជា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km-KH" sz="2800" dirty="0" smtClean="0"/>
              <a:t>ជាតិ</a:t>
            </a:r>
            <a:r>
              <a:rPr lang="km-KH" sz="2800" dirty="0"/>
              <a:t>សាសនាព្រះមហា</a:t>
            </a:r>
            <a:r>
              <a:rPr lang="km-KH" sz="2800" dirty="0" smtClean="0"/>
              <a:t>ក្សត្រ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6000" dirty="0" smtClean="0"/>
              <a:t>Network topology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604" y="1571104"/>
            <a:ext cx="1626831" cy="20615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RUPP</a:t>
            </a:r>
          </a:p>
          <a:p>
            <a:r>
              <a:rPr lang="km-KH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ក្រុម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10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m-KH" sz="3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ប្រធានបទ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48" y="88205"/>
            <a:ext cx="1354801" cy="13820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5010" y="3632661"/>
            <a:ext cx="194476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-</a:t>
            </a:r>
            <a:r>
              <a:rPr lang="km-KH" sz="3200" dirty="0" smtClean="0">
                <a:solidFill>
                  <a:srgbClr val="92D050"/>
                </a:solidFill>
              </a:rPr>
              <a:t>ស៊ី</a:t>
            </a:r>
            <a:r>
              <a:rPr lang="km-KH" sz="3200" dirty="0">
                <a:solidFill>
                  <a:srgbClr val="92D050"/>
                </a:solidFill>
              </a:rPr>
              <a:t>ន </a:t>
            </a:r>
            <a:r>
              <a:rPr lang="km-KH" sz="3200" dirty="0" smtClean="0">
                <a:solidFill>
                  <a:srgbClr val="92D050"/>
                </a:solidFill>
              </a:rPr>
              <a:t>វិសាល</a:t>
            </a:r>
            <a:r>
              <a:rPr lang="en-US" sz="3200" dirty="0" smtClean="0">
                <a:solidFill>
                  <a:srgbClr val="92D050"/>
                </a:solidFill>
              </a:rPr>
              <a:t> 39</a:t>
            </a:r>
            <a:br>
              <a:rPr lang="en-US" sz="3200" dirty="0" smtClean="0">
                <a:solidFill>
                  <a:srgbClr val="92D050"/>
                </a:solidFill>
              </a:rPr>
            </a:br>
            <a:r>
              <a:rPr lang="en-US" sz="3200" dirty="0" smtClean="0">
                <a:solidFill>
                  <a:srgbClr val="92D050"/>
                </a:solidFill>
              </a:rPr>
              <a:t>-</a:t>
            </a:r>
            <a:r>
              <a:rPr lang="km-KH" sz="3200" dirty="0" smtClean="0">
                <a:solidFill>
                  <a:srgbClr val="92D050"/>
                </a:solidFill>
              </a:rPr>
              <a:t>មុយ </a:t>
            </a:r>
            <a:r>
              <a:rPr lang="km-KH" sz="3200" dirty="0">
                <a:solidFill>
                  <a:srgbClr val="92D050"/>
                </a:solidFill>
              </a:rPr>
              <a:t>ឡង់</a:t>
            </a:r>
            <a:r>
              <a:rPr lang="km-KH" sz="3200" dirty="0" smtClean="0">
                <a:solidFill>
                  <a:srgbClr val="92D050"/>
                </a:solidFill>
              </a:rPr>
              <a:t>ឌី</a:t>
            </a:r>
            <a:r>
              <a:rPr lang="en-US" sz="3200" dirty="0" smtClean="0">
                <a:solidFill>
                  <a:srgbClr val="92D050"/>
                </a:solidFill>
              </a:rPr>
              <a:t>  26</a:t>
            </a:r>
            <a:br>
              <a:rPr lang="en-US" sz="3200" dirty="0" smtClean="0">
                <a:solidFill>
                  <a:srgbClr val="92D050"/>
                </a:solidFill>
              </a:rPr>
            </a:br>
            <a:r>
              <a:rPr lang="en-US" sz="3200" dirty="0" smtClean="0">
                <a:solidFill>
                  <a:srgbClr val="92D050"/>
                </a:solidFill>
              </a:rPr>
              <a:t>-</a:t>
            </a:r>
            <a:r>
              <a:rPr lang="km-KH" sz="3200" dirty="0" smtClean="0">
                <a:solidFill>
                  <a:srgbClr val="92D050"/>
                </a:solidFill>
              </a:rPr>
              <a:t>គង់ </a:t>
            </a:r>
            <a:r>
              <a:rPr lang="km-KH" sz="3200" dirty="0">
                <a:solidFill>
                  <a:srgbClr val="92D050"/>
                </a:solidFill>
              </a:rPr>
              <a:t>ហុងលី</a:t>
            </a:r>
            <a:r>
              <a:rPr lang="km-KH" sz="3200" dirty="0" smtClean="0">
                <a:solidFill>
                  <a:srgbClr val="92D050"/>
                </a:solidFill>
              </a:rPr>
              <a:t>ន</a:t>
            </a:r>
            <a:r>
              <a:rPr lang="en-US" sz="3200" dirty="0" smtClean="0">
                <a:solidFill>
                  <a:srgbClr val="92D050"/>
                </a:solidFill>
              </a:rPr>
              <a:t> 14</a:t>
            </a:r>
            <a:br>
              <a:rPr lang="en-US" sz="3200" dirty="0" smtClean="0">
                <a:solidFill>
                  <a:srgbClr val="92D050"/>
                </a:solidFill>
              </a:rPr>
            </a:br>
            <a:r>
              <a:rPr lang="en-US" sz="3200" dirty="0" smtClean="0">
                <a:solidFill>
                  <a:srgbClr val="92D050"/>
                </a:solidFill>
              </a:rPr>
              <a:t>-</a:t>
            </a:r>
            <a:r>
              <a:rPr lang="km-KH" sz="3200" dirty="0">
                <a:solidFill>
                  <a:srgbClr val="92D050"/>
                </a:solidFill>
              </a:rPr>
              <a:t>ចាន់ ធឿ</a:t>
            </a:r>
            <a:r>
              <a:rPr lang="km-KH" sz="3200" dirty="0" smtClean="0">
                <a:solidFill>
                  <a:srgbClr val="92D050"/>
                </a:solidFill>
              </a:rPr>
              <a:t>ន</a:t>
            </a:r>
            <a:r>
              <a:rPr lang="en-US" sz="3200" dirty="0" smtClean="0">
                <a:solidFill>
                  <a:srgbClr val="92D050"/>
                </a:solidFill>
              </a:rPr>
              <a:t>  02</a:t>
            </a:r>
            <a:endParaRPr lang="en-US" sz="3200" dirty="0" smtClean="0">
              <a:solidFill>
                <a:srgbClr val="92D050"/>
              </a:solidFill>
            </a:endParaRPr>
          </a:p>
          <a:p>
            <a:r>
              <a:rPr lang="en-US" sz="3200" dirty="0" smtClean="0">
                <a:solidFill>
                  <a:srgbClr val="92D050"/>
                </a:solidFill>
              </a:rPr>
              <a:t>-</a:t>
            </a:r>
            <a:r>
              <a:rPr lang="km-KH" sz="3200" dirty="0" smtClean="0">
                <a:solidFill>
                  <a:srgbClr val="92D050"/>
                </a:solidFill>
              </a:rPr>
              <a:t>នាមវ៉ាន់ដេត</a:t>
            </a:r>
            <a:r>
              <a:rPr lang="en-US" sz="3200" dirty="0" smtClean="0">
                <a:solidFill>
                  <a:srgbClr val="92D050"/>
                </a:solidFill>
              </a:rPr>
              <a:t> 29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6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12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67" y="0"/>
            <a:ext cx="5498043" cy="3092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67" y="3092649"/>
            <a:ext cx="2476626" cy="2889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85" y="31320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04" y="692327"/>
            <a:ext cx="90382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5400" dirty="0"/>
              <a:t> </a:t>
            </a:r>
            <a:r>
              <a:rPr lang="km-KH" sz="8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អ្វីទៅជា </a:t>
            </a:r>
            <a:r>
              <a:rPr lang="en-US" sz="8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topology?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78" y="2088865"/>
            <a:ext cx="3067397" cy="26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9397" y="901873"/>
            <a:ext cx="72876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Network Topology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km-KH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Khmer OS"/>
              </a:rPr>
              <a:t>គឺជាការតភ្ជាប់ 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Computer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DaunPenh"/>
              </a:rPr>
              <a:t> </a:t>
            </a:r>
            <a:r>
              <a:rPr lang="km-KH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Khmer OS"/>
              </a:rPr>
              <a:t>និង​ឧបករណ៍អោយមានទំនាក់ទំនងគ្នាតាមមធ្យោបាយងាយៗ ដោយគិតពីចម្ងាយ និងប្រព័ន្ធសុវត្តិភាព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Khmer OS"/>
              </a:rPr>
              <a:t> </a:t>
            </a:r>
            <a:r>
              <a:rPr lang="km-KH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Khmer OS"/>
              </a:rPr>
              <a:t>។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981"/>
            <a:ext cx="3163285" cy="25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7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583" y="1057337"/>
            <a:ext cx="8304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ប្រភេទនៃ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topology </a:t>
            </a:r>
            <a:r>
              <a:rPr lang="km-KH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មាន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00" y="2465622"/>
            <a:ext cx="6712334" cy="32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563" y="374288"/>
            <a:ext cx="93762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គុណសម្បត្តិនិងគុណវិបត្តិនៃ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ប្រភេទ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topology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លទ្ធផល​រូបភាព​សម្រាប់ meme 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07" y="1467570"/>
            <a:ext cx="4856999" cy="273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8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 r="77396" b="53864"/>
          <a:stretch/>
        </p:blipFill>
        <p:spPr>
          <a:xfrm>
            <a:off x="0" y="137473"/>
            <a:ext cx="1549097" cy="1402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263" y="1762299"/>
            <a:ext cx="20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Ring Topology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9204" y="0"/>
            <a:ext cx="34467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km-KH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គុណ</a:t>
            </a:r>
            <a:r>
              <a:rPr lang="km-KH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ប្រយោជន៍</a:t>
            </a:r>
            <a:r>
              <a:rPr lang="km-KH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នៃ</a:t>
            </a:r>
            <a:endParaRPr lang="en-US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9204" y="1345565"/>
            <a:ext cx="3342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ការ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បញ្ជូនទិន្នន័យគឺមានល្បឿនលឿ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ន។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7393" y="1839243"/>
            <a:ext cx="5256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ការ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បន្ថែមឬដក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ចេញ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network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គឺ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មានភាពងាយស្រួ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ល។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7393" y="2369199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ហើយវាមានតម្លៃទាប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ជាង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star topology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</a:rPr>
              <a:t>។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8" t="6364" r="26663" b="44237"/>
          <a:stretch/>
        </p:blipFill>
        <p:spPr>
          <a:xfrm>
            <a:off x="7757106" y="2151554"/>
            <a:ext cx="1005840" cy="1246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9204" y="3258730"/>
            <a:ext cx="18710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km-KH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គុណវិបត្ត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5626" y="4224727"/>
            <a:ext cx="5415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ល្បឿន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បញ្ជូនថយចុះជាមួយនឹងការកើនឡើងនៃ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ចំនួន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</a:rPr>
              <a:t>។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5626" y="4789654"/>
            <a:ext cx="6769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នៅពេលដែលដាច់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នោះវានឹងប៉ះពាល់ដល់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network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ទាំងមូ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ល។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8" y="2541949"/>
            <a:ext cx="2219537" cy="20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590" y="460921"/>
            <a:ext cx="34034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</a:t>
            </a:r>
            <a:r>
              <a:rPr lang="km-KH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ស្អីគេ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??? 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44" y="0"/>
            <a:ext cx="2786201" cy="18458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5889" y="2875707"/>
            <a:ext cx="9624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km-KH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បើប្រើក្នុង</a:t>
            </a:r>
            <a:r>
              <a:rPr lang="km-KH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ន័យ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</a:t>
            </a:r>
            <a:r>
              <a:rPr lang="km-KH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គឺតំណាងអោ</a:t>
            </a:r>
            <a:r>
              <a:rPr lang="km-KH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យ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computer</a:t>
            </a:r>
            <a:r>
              <a:rPr lang="km-KH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ឬឧបករណ៍តភ្ជាប់</a:t>
            </a:r>
            <a:r>
              <a:rPr lang="km-KH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ផ្សេង</a:t>
            </a:r>
            <a:r>
              <a:rPr lang="km-KH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។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2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9" t="53504" r="2761" b="9966"/>
          <a:stretch/>
        </p:blipFill>
        <p:spPr>
          <a:xfrm>
            <a:off x="425954" y="0"/>
            <a:ext cx="1984736" cy="15556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8373" y="1555627"/>
            <a:ext cx="149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Topology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5537" y="269981"/>
            <a:ext cx="3065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*គុណប្រយោជន៍នៃ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5537" y="1155518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ងាយ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ស្រួលក្នុង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ការ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setup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និងអនុវត្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5537" y="1632571"/>
            <a:ext cx="4501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សម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ស្របជាមួយ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នឹង</a:t>
            </a:r>
            <a:r>
              <a:rPr lang="en-US" sz="3200" dirty="0" smtClean="0">
                <a:solidFill>
                  <a:srgbClr val="C00000"/>
                </a:solidFill>
              </a:rPr>
              <a:t>small network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6979" y="2111183"/>
            <a:ext cx="2385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ហើយ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មានតម្លៃមិនសូវថ្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លៃ។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2935" y="2787134"/>
            <a:ext cx="17876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*គុណវិបត្ត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2935" y="3612673"/>
            <a:ext cx="5873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-connection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មាន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ដែនកំណត់សម្រាប់អ្នកប្រើប្រាស់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5537" y="4197448"/>
            <a:ext cx="775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-topology 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បណ្តាញនេះអាចដំណើរការបានល្អសម្រាប់តែចំនួនកំណត់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នៃ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</a:rPr>
              <a:t>។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05" y="4949533"/>
            <a:ext cx="7435087" cy="17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3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8" t="2190" r="27088" b="55469"/>
          <a:stretch/>
        </p:blipFill>
        <p:spPr>
          <a:xfrm>
            <a:off x="440575" y="0"/>
            <a:ext cx="1246910" cy="1338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0575" y="1338350"/>
            <a:ext cx="1906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Star topology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90746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ការ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បន្ថែមឬដក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ចេញ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ពី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network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ងាយស្រួលហើ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យ។អាច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ធ្វើបានដោយមិនប៉ះពាល់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ដល់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network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ទាំង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មូល។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4468" y="115177"/>
            <a:ext cx="33538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*គុណប្រយោជន៍នៃ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303" y="2558615"/>
            <a:ext cx="2588666" cy="26959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93292" y="1849599"/>
            <a:ext cx="5052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ងាយ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ស្រួលក្នុងការរកឃើញកំហុសនៅក្នុងឧបករណ៍បណ្តាញ។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4468" y="2407015"/>
            <a:ext cx="76115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Data packets(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កញ្ចប់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ទិន្នន័យ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មិន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ចាំបាច់ឆ្លង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កាត់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ជា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ច្រើនដូចជាក្នុង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ករណី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ring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topology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</a:rPr>
              <a:t>។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3292" y="3352569"/>
            <a:ext cx="19479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*គុណវិបត្ត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3292" y="4298743"/>
            <a:ext cx="75627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ចំនួន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ដែល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អាចត្រូវបានបន្ថែមគឺអាស្រ័យលើសមត្ថភាពរបស់មជ្ឈមណ្ឌលកណ្តា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ល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central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hub)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</a:rPr>
              <a:t>។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5375961"/>
            <a:ext cx="1632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ថ្លៃ</a:t>
            </a:r>
            <a:r>
              <a:rPr lang="km-K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តម្លើងគឺ</a:t>
            </a:r>
            <a:r>
              <a:rPr lang="km-KH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ខ្ពស់។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67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283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DaunPenh</vt:lpstr>
      <vt:lpstr>Khmer OS</vt:lpstr>
      <vt:lpstr>Times New Roman</vt:lpstr>
      <vt:lpstr>Trebuchet MS</vt:lpstr>
      <vt:lpstr>Wingdings 3</vt:lpstr>
      <vt:lpstr>Facet</vt:lpstr>
      <vt:lpstr>ព្រះរាជាណាចក្រកម្ពុជា  ជាតិសាសនាព្រះមហាក្សត្រ     Network topology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ព</dc:title>
  <dc:creator>User</dc:creator>
  <cp:lastModifiedBy>User</cp:lastModifiedBy>
  <cp:revision>24</cp:revision>
  <dcterms:created xsi:type="dcterms:W3CDTF">2020-01-09T14:48:41Z</dcterms:created>
  <dcterms:modified xsi:type="dcterms:W3CDTF">2020-01-14T09:52:48Z</dcterms:modified>
</cp:coreProperties>
</file>