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8AF09-E36E-4FD7-A14B-DA7B47594125}" v="3" dt="2023-05-31T22:14:56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er Barrero -X (ebarrero - NUB78 SAS at Cisco)" userId="0d9a9eba-08aa-4681-9848-4d0ba6fa8378" providerId="ADAL" clId="{4188AF09-E36E-4FD7-A14B-DA7B47594125}"/>
    <pc:docChg chg="undo redo custSel addSld modSld sldOrd">
      <pc:chgData name="Eder Barrero -X (ebarrero - NUB78 SAS at Cisco)" userId="0d9a9eba-08aa-4681-9848-4d0ba6fa8378" providerId="ADAL" clId="{4188AF09-E36E-4FD7-A14B-DA7B47594125}" dt="2023-05-31T22:20:11.450" v="140" actId="26606"/>
      <pc:docMkLst>
        <pc:docMk/>
      </pc:docMkLst>
      <pc:sldChg chg="modSp">
        <pc:chgData name="Eder Barrero -X (ebarrero - NUB78 SAS at Cisco)" userId="0d9a9eba-08aa-4681-9848-4d0ba6fa8378" providerId="ADAL" clId="{4188AF09-E36E-4FD7-A14B-DA7B47594125}" dt="2023-05-31T22:14:56.347" v="77" actId="255"/>
        <pc:sldMkLst>
          <pc:docMk/>
          <pc:sldMk cId="472534059" sldId="258"/>
        </pc:sldMkLst>
        <pc:spChg chg="mod">
          <ac:chgData name="Eder Barrero -X (ebarrero - NUB78 SAS at Cisco)" userId="0d9a9eba-08aa-4681-9848-4d0ba6fa8378" providerId="ADAL" clId="{4188AF09-E36E-4FD7-A14B-DA7B47594125}" dt="2023-05-31T22:14:56.347" v="77" actId="255"/>
          <ac:spMkLst>
            <pc:docMk/>
            <pc:sldMk cId="472534059" sldId="258"/>
            <ac:spMk id="3" creationId="{0FDBF376-8A03-400E-424B-5ABDB2B0E780}"/>
          </ac:spMkLst>
        </pc:spChg>
      </pc:sldChg>
      <pc:sldChg chg="addSp delSp modSp add mod">
        <pc:chgData name="Eder Barrero -X (ebarrero - NUB78 SAS at Cisco)" userId="0d9a9eba-08aa-4681-9848-4d0ba6fa8378" providerId="ADAL" clId="{4188AF09-E36E-4FD7-A14B-DA7B47594125}" dt="2023-05-31T22:10:58.600" v="53" actId="14100"/>
        <pc:sldMkLst>
          <pc:docMk/>
          <pc:sldMk cId="2346875804" sldId="259"/>
        </pc:sldMkLst>
        <pc:spChg chg="mod">
          <ac:chgData name="Eder Barrero -X (ebarrero - NUB78 SAS at Cisco)" userId="0d9a9eba-08aa-4681-9848-4d0ba6fa8378" providerId="ADAL" clId="{4188AF09-E36E-4FD7-A14B-DA7B47594125}" dt="2023-05-31T22:10:10.768" v="43" actId="1076"/>
          <ac:spMkLst>
            <pc:docMk/>
            <pc:sldMk cId="2346875804" sldId="259"/>
            <ac:spMk id="2" creationId="{ADFFE941-FC0C-34C8-FAB1-4665CFE81A9E}"/>
          </ac:spMkLst>
        </pc:spChg>
        <pc:spChg chg="del mod">
          <ac:chgData name="Eder Barrero -X (ebarrero - NUB78 SAS at Cisco)" userId="0d9a9eba-08aa-4681-9848-4d0ba6fa8378" providerId="ADAL" clId="{4188AF09-E36E-4FD7-A14B-DA7B47594125}" dt="2023-05-31T22:09:03.268" v="28" actId="478"/>
          <ac:spMkLst>
            <pc:docMk/>
            <pc:sldMk cId="2346875804" sldId="259"/>
            <ac:spMk id="3" creationId="{0FDBF376-8A03-400E-424B-5ABDB2B0E780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8:47.522" v="25" actId="26606"/>
          <ac:spMkLst>
            <pc:docMk/>
            <pc:sldMk cId="2346875804" sldId="259"/>
            <ac:spMk id="22" creationId="{F3E416D2-D994-4F7A-8F62-B28B11BEBA65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8:47.522" v="25" actId="26606"/>
          <ac:spMkLst>
            <pc:docMk/>
            <pc:sldMk cId="2346875804" sldId="259"/>
            <ac:spMk id="24" creationId="{746D3498-BB0C-4BBC-957B-FC6466C8043A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8:47.522" v="25" actId="26606"/>
          <ac:spMkLst>
            <pc:docMk/>
            <pc:sldMk cId="2346875804" sldId="259"/>
            <ac:spMk id="26" creationId="{7539A79B-DFBA-4781-B0DE-4044B072261B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8:47.522" v="25" actId="26606"/>
          <ac:spMkLst>
            <pc:docMk/>
            <pc:sldMk cId="2346875804" sldId="259"/>
            <ac:spMk id="28" creationId="{3D8EFB43-661E-4B15-BA65-39CC17EF7192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8:47.513" v="24" actId="26606"/>
          <ac:spMkLst>
            <pc:docMk/>
            <pc:sldMk cId="2346875804" sldId="259"/>
            <ac:spMk id="33" creationId="{AC8EEB0F-BA72-49AC-956F-331B60FDE79E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8:47.513" v="24" actId="26606"/>
          <ac:spMkLst>
            <pc:docMk/>
            <pc:sldMk cId="2346875804" sldId="259"/>
            <ac:spMk id="35" creationId="{8CC700D5-9809-43F4-89D5-7DBBCB0DCC10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8:47.513" v="24" actId="26606"/>
          <ac:spMkLst>
            <pc:docMk/>
            <pc:sldMk cId="2346875804" sldId="259"/>
            <ac:spMk id="37" creationId="{C7163242-6303-46DC-BAC1-2A204F061321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8:47.513" v="24" actId="26606"/>
          <ac:spMkLst>
            <pc:docMk/>
            <pc:sldMk cId="2346875804" sldId="259"/>
            <ac:spMk id="39" creationId="{805C4C40-D70E-4C4F-B228-98A0A6132603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41" creationId="{195EA065-AC5D-431D-927E-87FF05884866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42" creationId="{0DBF1ABE-8590-450D-BB49-BDDCCF3EEA9E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43" creationId="{46934B3C-D73F-4CD0-95B1-0244D662D1C7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44" creationId="{391F8D69-709A-4575-A393-B4C26481AF3B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45" creationId="{C87A50C4-1191-461A-9E09-C8057F2AF01F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46" creationId="{BC87DA9F-8DB2-4D48-8716-A928FBB8A5D2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51" creationId="{0DBF1ABE-8590-450D-BB49-BDDCCF3EEA9E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53" creationId="{C7D887A3-61AD-4674-BC53-8DFA8CF7B410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55" creationId="{479F0FB3-8461-462D-84A2-53106FBF4E5B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09:50.897" v="39" actId="26606"/>
          <ac:spMkLst>
            <pc:docMk/>
            <pc:sldMk cId="2346875804" sldId="259"/>
            <ac:spMk id="57" creationId="{11E3C311-4E8A-45D9-97BF-07F5FD346974}"/>
          </ac:spMkLst>
        </pc:spChg>
        <pc:picChg chg="add mod ord">
          <ac:chgData name="Eder Barrero -X (ebarrero - NUB78 SAS at Cisco)" userId="0d9a9eba-08aa-4681-9848-4d0ba6fa8378" providerId="ADAL" clId="{4188AF09-E36E-4FD7-A14B-DA7B47594125}" dt="2023-05-31T22:10:58.600" v="53" actId="14100"/>
          <ac:picMkLst>
            <pc:docMk/>
            <pc:sldMk cId="2346875804" sldId="259"/>
            <ac:picMk id="5" creationId="{0D8E3AED-36C6-6702-459A-C9F5D336B5BB}"/>
          </ac:picMkLst>
        </pc:picChg>
        <pc:picChg chg="mod ord">
          <ac:chgData name="Eder Barrero -X (ebarrero - NUB78 SAS at Cisco)" userId="0d9a9eba-08aa-4681-9848-4d0ba6fa8378" providerId="ADAL" clId="{4188AF09-E36E-4FD7-A14B-DA7B47594125}" dt="2023-05-31T22:10:18.237" v="46" actId="1076"/>
          <ac:picMkLst>
            <pc:docMk/>
            <pc:sldMk cId="2346875804" sldId="259"/>
            <ac:picMk id="16" creationId="{5A171EDF-21CE-DB8C-D6F5-7B7FF0CF8264}"/>
          </ac:picMkLst>
        </pc:picChg>
      </pc:sldChg>
      <pc:sldChg chg="addSp delSp modSp add mod ord">
        <pc:chgData name="Eder Barrero -X (ebarrero - NUB78 SAS at Cisco)" userId="0d9a9eba-08aa-4681-9848-4d0ba6fa8378" providerId="ADAL" clId="{4188AF09-E36E-4FD7-A14B-DA7B47594125}" dt="2023-05-31T22:19:33.221" v="128" actId="255"/>
        <pc:sldMkLst>
          <pc:docMk/>
          <pc:sldMk cId="4029227824" sldId="260"/>
        </pc:sldMkLst>
        <pc:spChg chg="mod">
          <ac:chgData name="Eder Barrero -X (ebarrero - NUB78 SAS at Cisco)" userId="0d9a9eba-08aa-4681-9848-4d0ba6fa8378" providerId="ADAL" clId="{4188AF09-E36E-4FD7-A14B-DA7B47594125}" dt="2023-05-31T22:17:30.404" v="100" actId="1076"/>
          <ac:spMkLst>
            <pc:docMk/>
            <pc:sldMk cId="4029227824" sldId="260"/>
            <ac:spMk id="2" creationId="{ADFFE941-FC0C-34C8-FAB1-4665CFE81A9E}"/>
          </ac:spMkLst>
        </pc:spChg>
        <pc:spChg chg="mod">
          <ac:chgData name="Eder Barrero -X (ebarrero - NUB78 SAS at Cisco)" userId="0d9a9eba-08aa-4681-9848-4d0ba6fa8378" providerId="ADAL" clId="{4188AF09-E36E-4FD7-A14B-DA7B47594125}" dt="2023-05-31T22:19:33.221" v="128" actId="255"/>
          <ac:spMkLst>
            <pc:docMk/>
            <pc:sldMk cId="4029227824" sldId="260"/>
            <ac:spMk id="3" creationId="{0FDBF376-8A03-400E-424B-5ABDB2B0E780}"/>
          </ac:spMkLst>
        </pc:spChg>
        <pc:spChg chg="del">
          <ac:chgData name="Eder Barrero -X (ebarrero - NUB78 SAS at Cisco)" userId="0d9a9eba-08aa-4681-9848-4d0ba6fa8378" providerId="ADAL" clId="{4188AF09-E36E-4FD7-A14B-DA7B47594125}" dt="2023-05-31T22:17:20.456" v="96" actId="26606"/>
          <ac:spMkLst>
            <pc:docMk/>
            <pc:sldMk cId="4029227824" sldId="260"/>
            <ac:spMk id="22" creationId="{F3E416D2-D994-4F7A-8F62-B28B11BEBA65}"/>
          </ac:spMkLst>
        </pc:spChg>
        <pc:spChg chg="del">
          <ac:chgData name="Eder Barrero -X (ebarrero - NUB78 SAS at Cisco)" userId="0d9a9eba-08aa-4681-9848-4d0ba6fa8378" providerId="ADAL" clId="{4188AF09-E36E-4FD7-A14B-DA7B47594125}" dt="2023-05-31T22:17:20.456" v="96" actId="26606"/>
          <ac:spMkLst>
            <pc:docMk/>
            <pc:sldMk cId="4029227824" sldId="260"/>
            <ac:spMk id="24" creationId="{746D3498-BB0C-4BBC-957B-FC6466C8043A}"/>
          </ac:spMkLst>
        </pc:spChg>
        <pc:spChg chg="del">
          <ac:chgData name="Eder Barrero -X (ebarrero - NUB78 SAS at Cisco)" userId="0d9a9eba-08aa-4681-9848-4d0ba6fa8378" providerId="ADAL" clId="{4188AF09-E36E-4FD7-A14B-DA7B47594125}" dt="2023-05-31T22:17:20.456" v="96" actId="26606"/>
          <ac:spMkLst>
            <pc:docMk/>
            <pc:sldMk cId="4029227824" sldId="260"/>
            <ac:spMk id="26" creationId="{7539A79B-DFBA-4781-B0DE-4044B072261B}"/>
          </ac:spMkLst>
        </pc:spChg>
        <pc:spChg chg="del">
          <ac:chgData name="Eder Barrero -X (ebarrero - NUB78 SAS at Cisco)" userId="0d9a9eba-08aa-4681-9848-4d0ba6fa8378" providerId="ADAL" clId="{4188AF09-E36E-4FD7-A14B-DA7B47594125}" dt="2023-05-31T22:17:20.456" v="96" actId="26606"/>
          <ac:spMkLst>
            <pc:docMk/>
            <pc:sldMk cId="4029227824" sldId="260"/>
            <ac:spMk id="28" creationId="{3D8EFB43-661E-4B15-BA65-39CC17EF7192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17:20.456" v="96" actId="26606"/>
          <ac:spMkLst>
            <pc:docMk/>
            <pc:sldMk cId="4029227824" sldId="260"/>
            <ac:spMk id="33" creationId="{0DBF1ABE-8590-450D-BB49-BDDCCF3EEA9E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17:20.456" v="96" actId="26606"/>
          <ac:spMkLst>
            <pc:docMk/>
            <pc:sldMk cId="4029227824" sldId="260"/>
            <ac:spMk id="35" creationId="{DCD36D47-40B7-494B-B249-3CBA333DE256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17:20.456" v="96" actId="26606"/>
          <ac:spMkLst>
            <pc:docMk/>
            <pc:sldMk cId="4029227824" sldId="260"/>
            <ac:spMk id="37" creationId="{FBA7E51E-7B6A-4A79-8F84-47C845C7A2CC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17:20.456" v="96" actId="26606"/>
          <ac:spMkLst>
            <pc:docMk/>
            <pc:sldMk cId="4029227824" sldId="260"/>
            <ac:spMk id="39" creationId="{03C85561-90D2-4AFA-B2C5-F2D61D86C2BD}"/>
          </ac:spMkLst>
        </pc:spChg>
        <pc:picChg chg="mod ord">
          <ac:chgData name="Eder Barrero -X (ebarrero - NUB78 SAS at Cisco)" userId="0d9a9eba-08aa-4681-9848-4d0ba6fa8378" providerId="ADAL" clId="{4188AF09-E36E-4FD7-A14B-DA7B47594125}" dt="2023-05-31T22:17:20.456" v="96" actId="26606"/>
          <ac:picMkLst>
            <pc:docMk/>
            <pc:sldMk cId="4029227824" sldId="260"/>
            <ac:picMk id="16" creationId="{5A171EDF-21CE-DB8C-D6F5-7B7FF0CF8264}"/>
          </ac:picMkLst>
        </pc:picChg>
      </pc:sldChg>
      <pc:sldChg chg="addSp delSp modSp add mod">
        <pc:chgData name="Eder Barrero -X (ebarrero - NUB78 SAS at Cisco)" userId="0d9a9eba-08aa-4681-9848-4d0ba6fa8378" providerId="ADAL" clId="{4188AF09-E36E-4FD7-A14B-DA7B47594125}" dt="2023-05-31T22:20:11.450" v="140" actId="26606"/>
        <pc:sldMkLst>
          <pc:docMk/>
          <pc:sldMk cId="2475051768" sldId="261"/>
        </pc:sldMkLst>
        <pc:spChg chg="mod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2" creationId="{ADFFE941-FC0C-34C8-FAB1-4665CFE81A9E}"/>
          </ac:spMkLst>
        </pc:spChg>
        <pc:spChg chg="mod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3" creationId="{0FDBF376-8A03-400E-424B-5ABDB2B0E780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33" creationId="{0DBF1ABE-8590-450D-BB49-BDDCCF3EEA9E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35" creationId="{DCD36D47-40B7-494B-B249-3CBA333DE256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37" creationId="{FBA7E51E-7B6A-4A79-8F84-47C845C7A2CC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39" creationId="{03C85561-90D2-4AFA-B2C5-F2D61D86C2BD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19:56.435" v="130" actId="26606"/>
          <ac:spMkLst>
            <pc:docMk/>
            <pc:sldMk cId="2475051768" sldId="261"/>
            <ac:spMk id="46" creationId="{3D5FBB81-B61B-416A-8F5D-A8DDF62530F1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19:56.435" v="130" actId="26606"/>
          <ac:spMkLst>
            <pc:docMk/>
            <pc:sldMk cId="2475051768" sldId="261"/>
            <ac:spMk id="48" creationId="{40C0D7D4-D83D-4C58-87D1-955F0A9173D7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19:56.435" v="130" actId="26606"/>
          <ac:spMkLst>
            <pc:docMk/>
            <pc:sldMk cId="2475051768" sldId="261"/>
            <ac:spMk id="50" creationId="{15F9A324-404E-4C5D-AFF0-C5D0D84182B0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19:56.435" v="130" actId="26606"/>
          <ac:spMkLst>
            <pc:docMk/>
            <pc:sldMk cId="2475051768" sldId="261"/>
            <ac:spMk id="52" creationId="{AC4CE3C4-3600-4353-9FE1-B32D06BEF02B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19:58.633" v="132" actId="26606"/>
          <ac:spMkLst>
            <pc:docMk/>
            <pc:sldMk cId="2475051768" sldId="261"/>
            <ac:spMk id="54" creationId="{0DBF1ABE-8590-450D-BB49-BDDCCF3EEA9E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19:58.633" v="132" actId="26606"/>
          <ac:spMkLst>
            <pc:docMk/>
            <pc:sldMk cId="2475051768" sldId="261"/>
            <ac:spMk id="55" creationId="{C7D887A3-61AD-4674-BC53-8DFA8CF7B410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19:58.633" v="132" actId="26606"/>
          <ac:spMkLst>
            <pc:docMk/>
            <pc:sldMk cId="2475051768" sldId="261"/>
            <ac:spMk id="56" creationId="{479F0FB3-8461-462D-84A2-53106FBF4E5B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19:58.633" v="132" actId="26606"/>
          <ac:spMkLst>
            <pc:docMk/>
            <pc:sldMk cId="2475051768" sldId="261"/>
            <ac:spMk id="57" creationId="{11E3C311-4E8A-45D9-97BF-07F5FD346974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6.850" v="134" actId="26606"/>
          <ac:spMkLst>
            <pc:docMk/>
            <pc:sldMk cId="2475051768" sldId="261"/>
            <ac:spMk id="60" creationId="{3D5FBB81-B61B-416A-8F5D-A8DDF62530F1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6.850" v="134" actId="26606"/>
          <ac:spMkLst>
            <pc:docMk/>
            <pc:sldMk cId="2475051768" sldId="261"/>
            <ac:spMk id="61" creationId="{40C0D7D4-D83D-4C58-87D1-955F0A9173D7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6.850" v="134" actId="26606"/>
          <ac:spMkLst>
            <pc:docMk/>
            <pc:sldMk cId="2475051768" sldId="261"/>
            <ac:spMk id="62" creationId="{15F9A324-404E-4C5D-AFF0-C5D0D84182B0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6.850" v="134" actId="26606"/>
          <ac:spMkLst>
            <pc:docMk/>
            <pc:sldMk cId="2475051768" sldId="261"/>
            <ac:spMk id="63" creationId="{AC4CE3C4-3600-4353-9FE1-B32D06BEF02B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9.831" v="137" actId="26606"/>
          <ac:spMkLst>
            <pc:docMk/>
            <pc:sldMk cId="2475051768" sldId="261"/>
            <ac:spMk id="65" creationId="{0DBF1ABE-8590-450D-BB49-BDDCCF3EEA9E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9.831" v="137" actId="26606"/>
          <ac:spMkLst>
            <pc:docMk/>
            <pc:sldMk cId="2475051768" sldId="261"/>
            <ac:spMk id="66" creationId="{391F8D69-709A-4575-A393-B4C26481AF3B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9.831" v="137" actId="26606"/>
          <ac:spMkLst>
            <pc:docMk/>
            <pc:sldMk cId="2475051768" sldId="261"/>
            <ac:spMk id="67" creationId="{C87A50C4-1191-461A-9E09-C8057F2AF01F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9.831" v="137" actId="26606"/>
          <ac:spMkLst>
            <pc:docMk/>
            <pc:sldMk cId="2475051768" sldId="261"/>
            <ac:spMk id="68" creationId="{BC87DA9F-8DB2-4D48-8716-A928FBB8A5D2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9.831" v="137" actId="26606"/>
          <ac:spMkLst>
            <pc:docMk/>
            <pc:sldMk cId="2475051768" sldId="261"/>
            <ac:spMk id="69" creationId="{195EA065-AC5D-431D-927E-87FF05884866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09.831" v="137" actId="26606"/>
          <ac:spMkLst>
            <pc:docMk/>
            <pc:sldMk cId="2475051768" sldId="261"/>
            <ac:spMk id="70" creationId="{46934B3C-D73F-4CD0-95B1-0244D662D1C7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11.441" v="139" actId="26606"/>
          <ac:spMkLst>
            <pc:docMk/>
            <pc:sldMk cId="2475051768" sldId="261"/>
            <ac:spMk id="72" creationId="{0DBF1ABE-8590-450D-BB49-BDDCCF3EEA9E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11.441" v="139" actId="26606"/>
          <ac:spMkLst>
            <pc:docMk/>
            <pc:sldMk cId="2475051768" sldId="261"/>
            <ac:spMk id="73" creationId="{C7D887A3-61AD-4674-BC53-8DFA8CF7B410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11.441" v="139" actId="26606"/>
          <ac:spMkLst>
            <pc:docMk/>
            <pc:sldMk cId="2475051768" sldId="261"/>
            <ac:spMk id="74" creationId="{479F0FB3-8461-462D-84A2-53106FBF4E5B}"/>
          </ac:spMkLst>
        </pc:spChg>
        <pc:spChg chg="add del">
          <ac:chgData name="Eder Barrero -X (ebarrero - NUB78 SAS at Cisco)" userId="0d9a9eba-08aa-4681-9848-4d0ba6fa8378" providerId="ADAL" clId="{4188AF09-E36E-4FD7-A14B-DA7B47594125}" dt="2023-05-31T22:20:11.441" v="139" actId="26606"/>
          <ac:spMkLst>
            <pc:docMk/>
            <pc:sldMk cId="2475051768" sldId="261"/>
            <ac:spMk id="75" creationId="{11E3C311-4E8A-45D9-97BF-07F5FD346974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78" creationId="{49BB7E9A-6937-4BF0-9F51-A20F197B550F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79" creationId="{E0939753-89D7-48A8-8441-B9FF25CE8A7E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80" creationId="{9F5CCFC5-858F-4B45-9B10-D49DD0280D20}"/>
          </ac:spMkLst>
        </pc:spChg>
        <pc:spChg chg="add">
          <ac:chgData name="Eder Barrero -X (ebarrero - NUB78 SAS at Cisco)" userId="0d9a9eba-08aa-4681-9848-4d0ba6fa8378" providerId="ADAL" clId="{4188AF09-E36E-4FD7-A14B-DA7B47594125}" dt="2023-05-31T22:20:11.450" v="140" actId="26606"/>
          <ac:spMkLst>
            <pc:docMk/>
            <pc:sldMk cId="2475051768" sldId="261"/>
            <ac:spMk id="81" creationId="{2348ECDC-D455-4B71-90F6-2ECC12B7983B}"/>
          </ac:spMkLst>
        </pc:spChg>
        <pc:picChg chg="mod">
          <ac:chgData name="Eder Barrero -X (ebarrero - NUB78 SAS at Cisco)" userId="0d9a9eba-08aa-4681-9848-4d0ba6fa8378" providerId="ADAL" clId="{4188AF09-E36E-4FD7-A14B-DA7B47594125}" dt="2023-05-31T22:20:11.450" v="140" actId="26606"/>
          <ac:picMkLst>
            <pc:docMk/>
            <pc:sldMk cId="2475051768" sldId="261"/>
            <ac:picMk id="16" creationId="{5A171EDF-21CE-DB8C-D6F5-7B7FF0CF8264}"/>
          </ac:picMkLst>
        </pc:picChg>
        <pc:cxnChg chg="add del">
          <ac:chgData name="Eder Barrero -X (ebarrero - NUB78 SAS at Cisco)" userId="0d9a9eba-08aa-4681-9848-4d0ba6fa8378" providerId="ADAL" clId="{4188AF09-E36E-4FD7-A14B-DA7B47594125}" dt="2023-05-31T22:19:56.435" v="130" actId="26606"/>
          <ac:cxnSpMkLst>
            <pc:docMk/>
            <pc:sldMk cId="2475051768" sldId="261"/>
            <ac:cxnSpMk id="44" creationId="{430127AE-B29E-4FDF-99D2-A2F1E7003F74}"/>
          </ac:cxnSpMkLst>
        </pc:cxnChg>
        <pc:cxnChg chg="add del">
          <ac:chgData name="Eder Barrero -X (ebarrero - NUB78 SAS at Cisco)" userId="0d9a9eba-08aa-4681-9848-4d0ba6fa8378" providerId="ADAL" clId="{4188AF09-E36E-4FD7-A14B-DA7B47594125}" dt="2023-05-31T22:20:06.850" v="134" actId="26606"/>
          <ac:cxnSpMkLst>
            <pc:docMk/>
            <pc:sldMk cId="2475051768" sldId="261"/>
            <ac:cxnSpMk id="59" creationId="{430127AE-B29E-4FDF-99D2-A2F1E7003F74}"/>
          </ac:cxnSpMkLst>
        </pc:cxnChg>
        <pc:cxnChg chg="add">
          <ac:chgData name="Eder Barrero -X (ebarrero - NUB78 SAS at Cisco)" userId="0d9a9eba-08aa-4681-9848-4d0ba6fa8378" providerId="ADAL" clId="{4188AF09-E36E-4FD7-A14B-DA7B47594125}" dt="2023-05-31T22:20:11.450" v="140" actId="26606"/>
          <ac:cxnSpMkLst>
            <pc:docMk/>
            <pc:sldMk cId="2475051768" sldId="261"/>
            <ac:cxnSpMk id="77" creationId="{430127AE-B29E-4FDF-99D2-A2F1E7003F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72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3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5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5/31/2023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0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4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2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6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1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3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 descr="Jigsaw puzzles in plastic figures">
            <a:extLst>
              <a:ext uri="{FF2B5EF4-FFF2-40B4-BE49-F238E27FC236}">
                <a16:creationId xmlns:a16="http://schemas.microsoft.com/office/drawing/2014/main" id="{5A171EDF-21CE-DB8C-D6F5-7B7FF0CF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1" r="-1" b="1371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FFE941-FC0C-34C8-FAB1-4665CFE8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CO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odelo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regresión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Lineal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BF376-8A03-400E-424B-5ABDB2B0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47500" lnSpcReduction="20000"/>
          </a:bodyPr>
          <a:lstStyle/>
          <a:p>
            <a:pPr algn="ctr"/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Eder David Barrero Castañeda</a:t>
            </a: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ederd.barreroc@konradlorenz.edu.co</a:t>
            </a:r>
          </a:p>
        </p:txBody>
      </p:sp>
    </p:spTree>
    <p:extLst>
      <p:ext uri="{BB962C8B-B14F-4D97-AF65-F5344CB8AC3E}">
        <p14:creationId xmlns:p14="http://schemas.microsoft.com/office/powerpoint/2010/main" val="161444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 descr="Jigsaw puzzles in plastic figures">
            <a:extLst>
              <a:ext uri="{FF2B5EF4-FFF2-40B4-BE49-F238E27FC236}">
                <a16:creationId xmlns:a16="http://schemas.microsoft.com/office/drawing/2014/main" id="{5A171EDF-21CE-DB8C-D6F5-7B7FF0CF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4" r="-1" b="1349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FE941-FC0C-34C8-FAB1-4665CFE8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493" y="436987"/>
            <a:ext cx="4002405" cy="1278675"/>
          </a:xfrm>
        </p:spPr>
        <p:txBody>
          <a:bodyPr>
            <a:normAutofit/>
          </a:bodyPr>
          <a:lstStyle/>
          <a:p>
            <a:r>
              <a:rPr lang="es-CO" dirty="0" err="1">
                <a:solidFill>
                  <a:schemeClr val="bg1"/>
                </a:solidFill>
              </a:rPr>
              <a:t>Abstract</a:t>
            </a:r>
            <a:r>
              <a:rPr lang="es-CO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BF376-8A03-400E-424B-5ABDB2B0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5772" y="1576551"/>
            <a:ext cx="6264704" cy="3154089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El objetivo del proyecto es implementar un sistema de regresión lineal utilizando el lenguaje de programación Java.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El sistema permite realizar predicciones basadas en datos almacenados.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A través de este sistema, se demuestra la aplicación de la regresión lineal en un entorno Java, proporcionando una herramienta para realizar predicciones basadas en datos históricos.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 descr="Jigsaw puzzles in plastic figures">
            <a:extLst>
              <a:ext uri="{FF2B5EF4-FFF2-40B4-BE49-F238E27FC236}">
                <a16:creationId xmlns:a16="http://schemas.microsoft.com/office/drawing/2014/main" id="{5A171EDF-21CE-DB8C-D6F5-7B7FF0CF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4" r="-1" b="1349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FE941-FC0C-34C8-FAB1-4665CFE8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081" y="436987"/>
            <a:ext cx="4643818" cy="1278675"/>
          </a:xfrm>
        </p:spPr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bg1"/>
                </a:solidFill>
              </a:rPr>
              <a:t>Resultados: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BF376-8A03-400E-424B-5ABDB2B0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5772" y="1576551"/>
            <a:ext cx="6264704" cy="3154089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bg1"/>
                </a:solidFill>
              </a:rPr>
              <a:t>Los resultados muestran que el sistema es capaz de predecir valores de salida en función de los datos de entrada.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bg1"/>
                </a:solidFill>
              </a:rPr>
              <a:t>Se realizó una prueba utilizando una hoja de cálculo con datos de muestra, y se obtuvieron resultados precisos y consistentes.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bg1"/>
                </a:solidFill>
              </a:rPr>
              <a:t>Se comprobó que los resultados obtenidos se almacenan correctamente en la base de datos, lo cual garantiza la persistencia de la información y facilita su posterior análisis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3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FE941-FC0C-34C8-FAB1-4665CFE8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729" y="589280"/>
            <a:ext cx="5510511" cy="1507214"/>
          </a:xfrm>
        </p:spPr>
        <p:txBody>
          <a:bodyPr anchor="b">
            <a:normAutofit/>
          </a:bodyPr>
          <a:lstStyle/>
          <a:p>
            <a:r>
              <a:rPr lang="es-CO" sz="5000" dirty="0"/>
              <a:t>Diagramación</a:t>
            </a:r>
            <a:endParaRPr lang="en-US" sz="500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 descr="Jigsaw puzzles in plastic figures">
            <a:extLst>
              <a:ext uri="{FF2B5EF4-FFF2-40B4-BE49-F238E27FC236}">
                <a16:creationId xmlns:a16="http://schemas.microsoft.com/office/drawing/2014/main" id="{5A171EDF-21CE-DB8C-D6F5-7B7FF0CF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4" r="-1" b="13498"/>
          <a:stretch/>
        </p:blipFill>
        <p:spPr>
          <a:xfrm>
            <a:off x="845280" y="2752146"/>
            <a:ext cx="5388063" cy="303152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8E3AED-36C6-6702-459A-C9F5D336B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98" y="159302"/>
            <a:ext cx="3060544" cy="634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7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374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FE941-FC0C-34C8-FAB1-4665CFE8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204" y="448586"/>
            <a:ext cx="4931391" cy="1171934"/>
          </a:xfrm>
        </p:spPr>
        <p:txBody>
          <a:bodyPr anchor="b">
            <a:normAutofit fontScale="90000"/>
          </a:bodyPr>
          <a:lstStyle/>
          <a:p>
            <a:r>
              <a:rPr lang="es-CO" sz="6000" dirty="0"/>
              <a:t>Conclusión: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BF376-8A03-400E-424B-5ABDB2B0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847" y="1852810"/>
            <a:ext cx="4770217" cy="3298309"/>
          </a:xfrm>
        </p:spPr>
        <p:txBody>
          <a:bodyPr anchor="t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el sistema implementado demuestra la viabilidad en utilizar el lenguaje de programación Java para realizar predicciones basadas en datos históricos.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La integración de las bibliotecas Apache POI y JDBC simplifica la lectura de datos desde una hoja de cálculo y la conexión con una base de datos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Este sistema puede ser aplicado en diversos contextos donde se requiera realizar predicciones o análisis de datos históricos</a:t>
            </a:r>
            <a:endParaRPr lang="en-US" sz="1600" dirty="0"/>
          </a:p>
        </p:txBody>
      </p:sp>
      <p:pic>
        <p:nvPicPr>
          <p:cNvPr id="16" name="Picture 3" descr="Jigsaw puzzles in plastic figures">
            <a:extLst>
              <a:ext uri="{FF2B5EF4-FFF2-40B4-BE49-F238E27FC236}">
                <a16:creationId xmlns:a16="http://schemas.microsoft.com/office/drawing/2014/main" id="{5A171EDF-21CE-DB8C-D6F5-7B7FF0CF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4" r="-1" b="13498"/>
          <a:stretch/>
        </p:blipFill>
        <p:spPr>
          <a:xfrm>
            <a:off x="8263677" y="2523076"/>
            <a:ext cx="3220279" cy="18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2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43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45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FE941-FC0C-34C8-FAB1-4665CFE81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Referencias: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BF376-8A03-400E-424B-5ABDB2B0E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buFont typeface="Corbel" panose="020B0503020204020204" pitchFamily="34" charset="0"/>
              <a:buChar char="•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1. Apache POI - https://poi.apache.org/ 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2. JDBC - https://docs.oracle.com/javase/tutorial/jdbc/ 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3. PlantUML - https://plantuml.com/ 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4. OpenAI. ÇhatGPT: A large-scale language model for conversational AI.. OpenAI, 2021. https://openai.com/research/chatgpt</a:t>
            </a:r>
          </a:p>
        </p:txBody>
      </p:sp>
      <p:sp>
        <p:nvSpPr>
          <p:cNvPr id="79" name="Freeform: Shape 47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0" name="Freeform: Shape 49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51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 descr="Jigsaw puzzles in plastic figures">
            <a:extLst>
              <a:ext uri="{FF2B5EF4-FFF2-40B4-BE49-F238E27FC236}">
                <a16:creationId xmlns:a16="http://schemas.microsoft.com/office/drawing/2014/main" id="{5A171EDF-21CE-DB8C-D6F5-7B7FF0CF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4" r="-1" b="13498"/>
          <a:stretch/>
        </p:blipFill>
        <p:spPr>
          <a:xfrm>
            <a:off x="7673130" y="1620524"/>
            <a:ext cx="3774974" cy="212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176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SketchLinesVTI</vt:lpstr>
      <vt:lpstr>Modelo de regresión Lineal</vt:lpstr>
      <vt:lpstr>Abstract:</vt:lpstr>
      <vt:lpstr>Resultados:</vt:lpstr>
      <vt:lpstr>Diagramación</vt:lpstr>
      <vt:lpstr>Conclusión:</vt:lpstr>
      <vt:lpstr>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regresión Lineal</dc:title>
  <dc:creator>Eder Barrero -X (ebarrero - NUB78 SAS at Cisco)</dc:creator>
  <cp:lastModifiedBy>Eder Barrero -X (ebarrero - NUB78 SAS at Cisco)</cp:lastModifiedBy>
  <cp:revision>1</cp:revision>
  <dcterms:created xsi:type="dcterms:W3CDTF">2023-05-31T21:39:19Z</dcterms:created>
  <dcterms:modified xsi:type="dcterms:W3CDTF">2023-05-31T22:20:16Z</dcterms:modified>
</cp:coreProperties>
</file>