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91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5086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34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24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35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75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87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86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0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574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3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72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1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41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42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117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3EB061-3470-437D-89C4-B070ED492062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DCFF-6758-46E4-9309-74E993059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6745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749139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 smtClean="0"/>
              <a:t>Projektleíró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136739"/>
            <a:ext cx="9144000" cy="1655762"/>
          </a:xfrm>
        </p:spPr>
        <p:txBody>
          <a:bodyPr/>
          <a:lstStyle/>
          <a:p>
            <a:r>
              <a:rPr lang="hu-HU" dirty="0" smtClean="0"/>
              <a:t>LCD kijelző</a:t>
            </a:r>
          </a:p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2024.09.30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61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746449"/>
            <a:ext cx="10515600" cy="944239"/>
          </a:xfrm>
        </p:spPr>
        <p:txBody>
          <a:bodyPr>
            <a:normAutofit fontScale="90000"/>
          </a:bodyPr>
          <a:lstStyle/>
          <a:p>
            <a:r>
              <a:rPr lang="hu-HU" u="sng" dirty="0"/>
              <a:t>LCD ABC kiíratás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77755"/>
            <a:ext cx="9350829" cy="5270695"/>
          </a:xfrm>
        </p:spPr>
        <p:txBody>
          <a:bodyPr>
            <a:noAutofit/>
          </a:bodyPr>
          <a:lstStyle/>
          <a:p>
            <a:r>
              <a:rPr lang="hu-HU" sz="2200" dirty="0"/>
              <a:t>#</a:t>
            </a:r>
            <a:r>
              <a:rPr lang="hu-HU" sz="2200" dirty="0" err="1"/>
              <a:t>include</a:t>
            </a:r>
            <a:r>
              <a:rPr lang="hu-HU" sz="2200" dirty="0"/>
              <a:t> &lt;</a:t>
            </a:r>
            <a:r>
              <a:rPr lang="hu-HU" sz="2200" dirty="0" err="1"/>
              <a:t>Wire.h</a:t>
            </a:r>
            <a:r>
              <a:rPr lang="hu-HU" sz="2200" dirty="0"/>
              <a:t>&gt; //könyvtár hozzáadása</a:t>
            </a:r>
          </a:p>
          <a:p>
            <a:r>
              <a:rPr lang="hu-HU" sz="2200" dirty="0"/>
              <a:t>#</a:t>
            </a:r>
            <a:r>
              <a:rPr lang="hu-HU" sz="2200" dirty="0" err="1"/>
              <a:t>include</a:t>
            </a:r>
            <a:r>
              <a:rPr lang="hu-HU" sz="2200" dirty="0"/>
              <a:t> &lt;LiquidCrystal_I2C.h&gt; //könyvtár </a:t>
            </a:r>
            <a:r>
              <a:rPr lang="hu-HU" sz="2200" dirty="0" smtClean="0"/>
              <a:t>hozzáadása</a:t>
            </a:r>
            <a:endParaRPr lang="hu-HU" sz="2200" dirty="0"/>
          </a:p>
          <a:p>
            <a:r>
              <a:rPr lang="hu-HU" sz="2200" dirty="0"/>
              <a:t>LiquidCrystal_I2C </a:t>
            </a:r>
            <a:r>
              <a:rPr lang="hu-HU" sz="2200" dirty="0" err="1"/>
              <a:t>lcd</a:t>
            </a:r>
            <a:r>
              <a:rPr lang="hu-HU" sz="2200" dirty="0"/>
              <a:t>(0x27, 2, 1, 0, 4, 5, 6, 7, 3, POSITIVE); // </a:t>
            </a:r>
            <a:r>
              <a:rPr lang="hu-HU" sz="2200" dirty="0" err="1"/>
              <a:t>Arduino</a:t>
            </a:r>
            <a:r>
              <a:rPr lang="hu-HU" sz="2200" dirty="0"/>
              <a:t> LCD </a:t>
            </a:r>
            <a:r>
              <a:rPr lang="hu-HU" sz="2200" dirty="0" err="1"/>
              <a:t>hez</a:t>
            </a:r>
            <a:r>
              <a:rPr lang="hu-HU" sz="2200" dirty="0"/>
              <a:t> való </a:t>
            </a:r>
            <a:r>
              <a:rPr lang="hu-HU" sz="2200" dirty="0" smtClean="0"/>
              <a:t>csatlakoztatása</a:t>
            </a:r>
            <a:endParaRPr lang="hu-HU" sz="2200" dirty="0"/>
          </a:p>
          <a:p>
            <a:r>
              <a:rPr lang="hu-HU" sz="2200" dirty="0" err="1"/>
              <a:t>void</a:t>
            </a:r>
            <a:r>
              <a:rPr lang="hu-HU" sz="2200" dirty="0"/>
              <a:t> </a:t>
            </a:r>
            <a:r>
              <a:rPr lang="hu-HU" sz="2200" dirty="0" err="1"/>
              <a:t>setup</a:t>
            </a:r>
            <a:r>
              <a:rPr lang="hu-HU" sz="2200" dirty="0"/>
              <a:t>() // azt jelzi, hogy a benne lévő kódot egyszer futtatja le a program indulásakor</a:t>
            </a:r>
          </a:p>
          <a:p>
            <a:r>
              <a:rPr lang="hu-HU" sz="2200" dirty="0" smtClean="0"/>
              <a:t>{</a:t>
            </a:r>
            <a:endParaRPr lang="hu-HU" sz="2200" dirty="0"/>
          </a:p>
          <a:p>
            <a:r>
              <a:rPr lang="hu-HU" sz="2200" dirty="0" err="1"/>
              <a:t>lcd.begin</a:t>
            </a:r>
            <a:r>
              <a:rPr lang="hu-HU" sz="2200" dirty="0"/>
              <a:t>(16,2);// 16 oszlop és 2 sor </a:t>
            </a:r>
            <a:r>
              <a:rPr lang="hu-HU" sz="2200" dirty="0" err="1"/>
              <a:t>lcd</a:t>
            </a:r>
            <a:r>
              <a:rPr lang="hu-HU" sz="2200" dirty="0"/>
              <a:t> kijelző meghatározása</a:t>
            </a:r>
          </a:p>
          <a:p>
            <a:r>
              <a:rPr lang="hu-HU" sz="2200" dirty="0" err="1"/>
              <a:t>lcd.backlight</a:t>
            </a:r>
            <a:r>
              <a:rPr lang="hu-HU" sz="2200" dirty="0"/>
              <a:t>();// </a:t>
            </a:r>
            <a:r>
              <a:rPr lang="hu-HU" sz="2200" dirty="0" err="1"/>
              <a:t>Lcd</a:t>
            </a:r>
            <a:r>
              <a:rPr lang="hu-HU" sz="2200" dirty="0"/>
              <a:t> háttér fény bekapcsolása</a:t>
            </a:r>
          </a:p>
          <a:p>
            <a:r>
              <a:rPr lang="hu-HU" sz="2200" dirty="0"/>
              <a:t>//</a:t>
            </a:r>
            <a:r>
              <a:rPr lang="hu-HU" sz="2200" dirty="0" err="1"/>
              <a:t>lcd.backlight</a:t>
            </a:r>
            <a:r>
              <a:rPr lang="hu-HU" sz="2200" dirty="0"/>
              <a:t>();// </a:t>
            </a:r>
            <a:r>
              <a:rPr lang="hu-HU" sz="2200" dirty="0" err="1"/>
              <a:t>Lcd</a:t>
            </a:r>
            <a:r>
              <a:rPr lang="hu-HU" sz="2200" dirty="0"/>
              <a:t> háttér fény kikapcsolása</a:t>
            </a:r>
          </a:p>
          <a:p>
            <a:r>
              <a:rPr lang="hu-HU" sz="2200" dirty="0" smtClean="0"/>
              <a:t>}</a:t>
            </a:r>
            <a:r>
              <a:rPr lang="hu-HU" sz="2200" dirty="0"/>
              <a:t> </a:t>
            </a:r>
          </a:p>
          <a:p>
            <a:r>
              <a:rPr lang="hu-HU" sz="2200" dirty="0" err="1"/>
              <a:t>void</a:t>
            </a:r>
            <a:r>
              <a:rPr lang="hu-HU" sz="2200" dirty="0"/>
              <a:t> </a:t>
            </a:r>
            <a:r>
              <a:rPr lang="hu-HU" sz="2200" dirty="0" err="1"/>
              <a:t>loop</a:t>
            </a:r>
            <a:r>
              <a:rPr lang="hu-HU" sz="2200" dirty="0"/>
              <a:t>() // folyamatos végrehajtást teszi lehetővé</a:t>
            </a:r>
          </a:p>
          <a:p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2108740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LCD ABC kiíratás folytatás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sz="2600" dirty="0"/>
              <a:t>{</a:t>
            </a:r>
          </a:p>
          <a:p>
            <a:r>
              <a:rPr lang="hu-HU" sz="2600" dirty="0" err="1"/>
              <a:t>lcd.setCursor</a:t>
            </a:r>
            <a:r>
              <a:rPr lang="hu-HU" sz="2600" dirty="0"/>
              <a:t>(0,0); // Az első sor, első oszlop pozíció meghatározása</a:t>
            </a:r>
          </a:p>
          <a:p>
            <a:r>
              <a:rPr lang="hu-HU" sz="2600" dirty="0" err="1"/>
              <a:t>lcd.print</a:t>
            </a:r>
            <a:r>
              <a:rPr lang="hu-HU" sz="2600" dirty="0"/>
              <a:t>(" ABCDEFGHIJKLM"); // függvény szöveget vagy adatot jelenít meg </a:t>
            </a:r>
          </a:p>
          <a:p>
            <a:r>
              <a:rPr lang="hu-HU" sz="2600" dirty="0" err="1"/>
              <a:t>delay</a:t>
            </a:r>
            <a:r>
              <a:rPr lang="hu-HU" sz="2600" dirty="0"/>
              <a:t>(4000); // 4mp várakozás </a:t>
            </a:r>
          </a:p>
          <a:p>
            <a:r>
              <a:rPr lang="hu-HU" sz="2600" dirty="0" err="1"/>
              <a:t>lcd.setCursor</a:t>
            </a:r>
            <a:r>
              <a:rPr lang="hu-HU" sz="2600" dirty="0"/>
              <a:t>(0,1);  // A második sor, első oszlop pozíció meghatározása</a:t>
            </a:r>
          </a:p>
          <a:p>
            <a:r>
              <a:rPr lang="hu-HU" sz="2600" dirty="0" err="1"/>
              <a:t>lcd.print</a:t>
            </a:r>
            <a:r>
              <a:rPr lang="hu-HU" sz="2600" dirty="0"/>
              <a:t>(" NOPQRSTUVWXYZ"); // függvény szöveget vagy adatot jelenít meg</a:t>
            </a:r>
          </a:p>
          <a:p>
            <a:r>
              <a:rPr lang="hu-HU" sz="2600" dirty="0" err="1"/>
              <a:t>delay</a:t>
            </a:r>
            <a:r>
              <a:rPr lang="hu-HU" sz="2600" dirty="0"/>
              <a:t>(2000); // 2mp várakozás</a:t>
            </a:r>
          </a:p>
          <a:p>
            <a:r>
              <a:rPr lang="hu-HU" sz="2600" dirty="0" err="1"/>
              <a:t>lcd.clear</a:t>
            </a:r>
            <a:r>
              <a:rPr lang="hu-HU" sz="2600" dirty="0"/>
              <a:t>(); // </a:t>
            </a:r>
            <a:r>
              <a:rPr lang="hu-HU" sz="2600" dirty="0" err="1"/>
              <a:t>lcd</a:t>
            </a:r>
            <a:r>
              <a:rPr lang="hu-HU" sz="2600" dirty="0"/>
              <a:t> kijelző törlése</a:t>
            </a:r>
          </a:p>
          <a:p>
            <a:r>
              <a:rPr lang="hu-HU" sz="2600" dirty="0"/>
              <a:t>  }</a:t>
            </a:r>
          </a:p>
          <a:p>
            <a:r>
              <a:rPr lang="hu-HU" sz="2600" dirty="0"/>
              <a:t>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41607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LCD ABC kiíratás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63" y="2052638"/>
            <a:ext cx="5326049" cy="4195762"/>
          </a:xfrm>
        </p:spPr>
      </p:pic>
    </p:spTree>
    <p:extLst>
      <p:ext uri="{BB962C8B-B14F-4D97-AF65-F5344CB8AC3E}">
        <p14:creationId xmlns:p14="http://schemas.microsoft.com/office/powerpoint/2010/main" val="324510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LCD számolások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5057290"/>
          </a:xfrm>
        </p:spPr>
        <p:txBody>
          <a:bodyPr>
            <a:noAutofit/>
          </a:bodyPr>
          <a:lstStyle/>
          <a:p>
            <a:r>
              <a:rPr lang="hu-HU" sz="1600" dirty="0" err="1"/>
              <a:t>for</a:t>
            </a:r>
            <a:r>
              <a:rPr lang="hu-HU" sz="1600" dirty="0"/>
              <a:t> (int i = 1; i &lt;= 9; i++) { // 1-9 </a:t>
            </a:r>
            <a:r>
              <a:rPr lang="hu-HU" sz="1600" dirty="0" err="1"/>
              <a:t>ig</a:t>
            </a:r>
            <a:r>
              <a:rPr lang="hu-HU" sz="1600" dirty="0"/>
              <a:t> elszámol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lcd.clear</a:t>
            </a:r>
            <a:r>
              <a:rPr lang="hu-HU" sz="1600" dirty="0"/>
              <a:t>(); //</a:t>
            </a:r>
            <a:r>
              <a:rPr lang="hu-HU" sz="1600" dirty="0" err="1"/>
              <a:t>lcd</a:t>
            </a:r>
            <a:r>
              <a:rPr lang="hu-HU" sz="1600" dirty="0"/>
              <a:t> kijelző törlése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lcd.setCursor</a:t>
            </a:r>
            <a:r>
              <a:rPr lang="hu-HU" sz="1600" dirty="0"/>
              <a:t>(0, 0); // Az első sor, első oszlop pozíció meghatározása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lcd.print</a:t>
            </a:r>
            <a:r>
              <a:rPr lang="hu-HU" sz="1600" dirty="0"/>
              <a:t>("  "); // függvény szöveget vagy adatot jelenít meg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lcd.print</a:t>
            </a:r>
            <a:r>
              <a:rPr lang="hu-HU" sz="1600" dirty="0"/>
              <a:t>(i); // függvény szöveget vagy adatot jelenít meg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delay</a:t>
            </a:r>
            <a:r>
              <a:rPr lang="hu-HU" sz="1600" dirty="0"/>
              <a:t>(1000); // 1mp várakozás</a:t>
            </a:r>
          </a:p>
          <a:p>
            <a:r>
              <a:rPr lang="hu-HU" sz="1600" dirty="0"/>
              <a:t>}</a:t>
            </a:r>
          </a:p>
          <a:p>
            <a:r>
              <a:rPr lang="hu-HU" sz="1600" dirty="0" err="1"/>
              <a:t>for</a:t>
            </a:r>
            <a:r>
              <a:rPr lang="hu-HU" sz="1600" dirty="0"/>
              <a:t> (int i = 1; i &lt;= 100; i++) { // 1-100 </a:t>
            </a:r>
            <a:r>
              <a:rPr lang="hu-HU" sz="1600" dirty="0" err="1"/>
              <a:t>ig</a:t>
            </a:r>
            <a:r>
              <a:rPr lang="hu-HU" sz="1600" dirty="0"/>
              <a:t> elszámol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lcd.clear</a:t>
            </a:r>
            <a:r>
              <a:rPr lang="hu-HU" sz="1600" dirty="0"/>
              <a:t>(); // </a:t>
            </a:r>
            <a:r>
              <a:rPr lang="hu-HU" sz="1600" dirty="0" err="1"/>
              <a:t>lcd</a:t>
            </a:r>
            <a:r>
              <a:rPr lang="hu-HU" sz="1600" dirty="0"/>
              <a:t> kijelző törlése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lcd.setCursor</a:t>
            </a:r>
            <a:r>
              <a:rPr lang="hu-HU" sz="1600" dirty="0"/>
              <a:t>(0, 0); // Az első sor, első oszlop pozíció meghatározása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char</a:t>
            </a:r>
            <a:r>
              <a:rPr lang="hu-HU" sz="1600" dirty="0"/>
              <a:t> </a:t>
            </a:r>
            <a:r>
              <a:rPr lang="hu-HU" sz="1600" dirty="0" err="1"/>
              <a:t>buffer</a:t>
            </a:r>
            <a:r>
              <a:rPr lang="hu-HU" sz="1600" dirty="0"/>
              <a:t>[4]; // egy 4 elemű karaktertömböt hoz létre. Ez a tömb 4 karakter tárolására alkalmas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sprintf</a:t>
            </a:r>
            <a:r>
              <a:rPr lang="hu-HU" sz="1600" dirty="0"/>
              <a:t>(</a:t>
            </a:r>
            <a:r>
              <a:rPr lang="hu-HU" sz="1600" dirty="0" err="1"/>
              <a:t>buffer</a:t>
            </a:r>
            <a:r>
              <a:rPr lang="hu-HU" sz="1600" dirty="0"/>
              <a:t>, "%3d", i);// Ha az i értéke kevesebb mint 3 karakter, akkor szóközökkel tölti ki a helyet balról.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lcd.print</a:t>
            </a:r>
            <a:r>
              <a:rPr lang="hu-HU" sz="1600" dirty="0"/>
              <a:t>(</a:t>
            </a:r>
            <a:r>
              <a:rPr lang="hu-HU" sz="1600" dirty="0" err="1"/>
              <a:t>buffer</a:t>
            </a:r>
            <a:r>
              <a:rPr lang="hu-HU" sz="1600" dirty="0"/>
              <a:t>); // függvény szöveget vagy adatot jelenít meg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delay</a:t>
            </a:r>
            <a:r>
              <a:rPr lang="hu-HU" sz="1600" dirty="0"/>
              <a:t>(1000); //1mp várakozás</a:t>
            </a:r>
          </a:p>
          <a:p>
            <a:r>
              <a:rPr lang="hu-HU" sz="1600" dirty="0"/>
              <a:t>  </a:t>
            </a:r>
            <a:r>
              <a:rPr lang="hu-HU" sz="1600" dirty="0" smtClean="0"/>
              <a:t>}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731370819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LCD számolások folytatás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(int i = 100; i &gt;= 1; i--) { // 100- 1 </a:t>
            </a:r>
            <a:r>
              <a:rPr lang="hu-HU" dirty="0" err="1" smtClean="0"/>
              <a:t>ig</a:t>
            </a:r>
            <a:r>
              <a:rPr lang="hu-HU" dirty="0" smtClean="0"/>
              <a:t> elszámol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lcd.clear</a:t>
            </a:r>
            <a:r>
              <a:rPr lang="hu-HU" dirty="0" smtClean="0"/>
              <a:t>(); // </a:t>
            </a:r>
            <a:r>
              <a:rPr lang="hu-HU" dirty="0" err="1" smtClean="0"/>
              <a:t>lcd</a:t>
            </a:r>
            <a:r>
              <a:rPr lang="hu-HU" dirty="0" smtClean="0"/>
              <a:t> kijelző törlése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lcd.setCursor</a:t>
            </a:r>
            <a:r>
              <a:rPr lang="hu-HU" dirty="0" smtClean="0"/>
              <a:t>(0, 0); // Az első sor, első oszlop pozíció meghatározása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char</a:t>
            </a:r>
            <a:r>
              <a:rPr lang="hu-HU" dirty="0" smtClean="0"/>
              <a:t> </a:t>
            </a:r>
            <a:r>
              <a:rPr lang="hu-HU" dirty="0" err="1" smtClean="0"/>
              <a:t>buffer</a:t>
            </a:r>
            <a:r>
              <a:rPr lang="hu-HU" dirty="0" smtClean="0"/>
              <a:t>[4]; // egy 4 elemű karaktertömböt hoz létre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sprintf</a:t>
            </a:r>
            <a:r>
              <a:rPr lang="hu-HU" dirty="0" smtClean="0"/>
              <a:t>(</a:t>
            </a:r>
            <a:r>
              <a:rPr lang="hu-HU" dirty="0" err="1" smtClean="0"/>
              <a:t>buffer</a:t>
            </a:r>
            <a:r>
              <a:rPr lang="hu-HU" dirty="0" smtClean="0"/>
              <a:t>, "%3d", i); // Ha az i értéke kevesebb mint 3 karakter, akkor szóközökkel tölti ki a helyet balról.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lcd.print</a:t>
            </a:r>
            <a:r>
              <a:rPr lang="hu-HU" dirty="0" smtClean="0"/>
              <a:t>(</a:t>
            </a:r>
            <a:r>
              <a:rPr lang="hu-HU" dirty="0" err="1" smtClean="0"/>
              <a:t>buffer</a:t>
            </a:r>
            <a:r>
              <a:rPr lang="hu-HU" dirty="0" smtClean="0"/>
              <a:t>); // függvény szöveget vagy adatot jelenít meg</a:t>
            </a:r>
          </a:p>
          <a:p>
            <a:r>
              <a:rPr lang="hu-HU" dirty="0" smtClean="0"/>
              <a:t>    </a:t>
            </a:r>
            <a:r>
              <a:rPr lang="hu-HU" dirty="0" err="1" smtClean="0"/>
              <a:t>delay</a:t>
            </a:r>
            <a:r>
              <a:rPr lang="hu-HU" dirty="0" smtClean="0"/>
              <a:t>(1000); //1mp várakozás</a:t>
            </a:r>
          </a:p>
          <a:p>
            <a:r>
              <a:rPr lang="hu-HU" dirty="0" smtClean="0"/>
              <a:t>  }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587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LCD számolások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970" y="2864151"/>
            <a:ext cx="3273836" cy="25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9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435</Words>
  <Application>Microsoft Office PowerPoint</Application>
  <PresentationFormat>Szélesvásznú</PresentationFormat>
  <Paragraphs>53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Projektleíró </vt:lpstr>
      <vt:lpstr>LCD ABC kiíratás </vt:lpstr>
      <vt:lpstr>LCD ABC kiíratás folytatás</vt:lpstr>
      <vt:lpstr>LCD ABC kiíratás</vt:lpstr>
      <vt:lpstr>LCD számolások </vt:lpstr>
      <vt:lpstr>LCD számolások folytatás</vt:lpstr>
      <vt:lpstr>LCD számolások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Projektleíró </dc:title>
  <dc:creator>C-épület - Tanuló</dc:creator>
  <cp:lastModifiedBy>C-épület - Tanuló</cp:lastModifiedBy>
  <cp:revision>6</cp:revision>
  <dcterms:created xsi:type="dcterms:W3CDTF">2024-10-09T07:58:24Z</dcterms:created>
  <dcterms:modified xsi:type="dcterms:W3CDTF">2024-10-11T10:38:06Z</dcterms:modified>
</cp:coreProperties>
</file>