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0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1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86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67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21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99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16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410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2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3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5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8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22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2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08A180-92CA-4CC2-A669-A709CC9BF227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73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1050" y="114300"/>
            <a:ext cx="10515600" cy="6640830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Projektnapló tulajdonosa: </a:t>
            </a:r>
            <a:r>
              <a:rPr lang="hu-HU" dirty="0"/>
              <a:t>Eszenyi Martin</a:t>
            </a:r>
          </a:p>
          <a:p>
            <a:r>
              <a:rPr lang="hu-HU" b="1" dirty="0"/>
              <a:t>Projekt </a:t>
            </a:r>
            <a:r>
              <a:rPr lang="hu-HU" b="1" dirty="0" smtClean="0"/>
              <a:t>neve/címe: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/>
              <a:t>LCD Monitor</a:t>
            </a:r>
          </a:p>
          <a:p>
            <a:r>
              <a:rPr lang="hu-HU" b="1" dirty="0"/>
              <a:t>A projekt témaköre (miről szól</a:t>
            </a:r>
            <a:r>
              <a:rPr lang="hu-HU" b="1" dirty="0" smtClean="0"/>
              <a:t>?):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/>
              <a:t>LCD Monitor programozása</a:t>
            </a:r>
            <a:endParaRPr lang="hu-HU" dirty="0" smtClean="0"/>
          </a:p>
          <a:p>
            <a:r>
              <a:rPr lang="hu-HU" b="1" dirty="0" smtClean="0"/>
              <a:t>Projektvezetők:</a:t>
            </a:r>
            <a:r>
              <a:rPr lang="hu-HU" dirty="0" smtClean="0"/>
              <a:t> Eszenyi Martin</a:t>
            </a:r>
          </a:p>
          <a:p>
            <a:r>
              <a:rPr lang="hu-HU" b="1" dirty="0" smtClean="0"/>
              <a:t>Csoporttársak </a:t>
            </a:r>
            <a:r>
              <a:rPr lang="hu-HU" b="1" dirty="0"/>
              <a:t>a projektben: </a:t>
            </a:r>
            <a:r>
              <a:rPr lang="hu-HU" dirty="0"/>
              <a:t>-</a:t>
            </a:r>
          </a:p>
          <a:p>
            <a:r>
              <a:rPr lang="hu-HU" b="1" dirty="0"/>
              <a:t>Projekt időtartama: </a:t>
            </a:r>
            <a:r>
              <a:rPr lang="hu-HU" dirty="0"/>
              <a:t>4</a:t>
            </a:r>
            <a:r>
              <a:rPr lang="hu-HU" dirty="0" smtClean="0"/>
              <a:t>*45 </a:t>
            </a:r>
            <a:r>
              <a:rPr lang="hu-HU" dirty="0"/>
              <a:t>perc</a:t>
            </a:r>
          </a:p>
          <a:p>
            <a:r>
              <a:rPr lang="hu-HU" b="1" dirty="0" err="1"/>
              <a:t>Tantárgyak,amelyekhez</a:t>
            </a:r>
            <a:r>
              <a:rPr lang="hu-HU" b="1" dirty="0"/>
              <a:t> a projekt kapcsolódik: </a:t>
            </a:r>
            <a:r>
              <a:rPr lang="hu-HU" dirty="0"/>
              <a:t>IKT</a:t>
            </a:r>
          </a:p>
          <a:p>
            <a:r>
              <a:rPr lang="hu-HU" b="1" dirty="0"/>
              <a:t>A projekt tervezett produktuma</a:t>
            </a:r>
            <a:r>
              <a:rPr lang="hu-HU" b="1" dirty="0" smtClean="0"/>
              <a:t>: </a:t>
            </a:r>
            <a:r>
              <a:rPr lang="hu-HU" dirty="0" err="1" smtClean="0"/>
              <a:t>Arduino</a:t>
            </a:r>
            <a:r>
              <a:rPr lang="hu-HU" dirty="0" smtClean="0"/>
              <a:t> LCD monitorra való </a:t>
            </a:r>
            <a:r>
              <a:rPr lang="hu-HU" dirty="0" err="1" smtClean="0"/>
              <a:t>kiiratások</a:t>
            </a:r>
            <a:endParaRPr lang="hu-HU" b="1" dirty="0"/>
          </a:p>
          <a:p>
            <a:r>
              <a:rPr lang="hu-HU" b="1" dirty="0"/>
              <a:t>Saját feladatom/feladataim a </a:t>
            </a:r>
            <a:r>
              <a:rPr lang="hu-HU" b="1" dirty="0" smtClean="0"/>
              <a:t>projektben: </a:t>
            </a:r>
            <a:r>
              <a:rPr lang="hu-HU" dirty="0" smtClean="0"/>
              <a:t>A feladat megvalósítása</a:t>
            </a:r>
            <a:endParaRPr lang="hu-HU" b="1" dirty="0"/>
          </a:p>
          <a:p>
            <a:r>
              <a:rPr lang="hu-HU" b="1" dirty="0"/>
              <a:t>Előzetes ismereteim/tudásom a projekt témájával kapcsolatban: </a:t>
            </a:r>
            <a:r>
              <a:rPr lang="hu-HU" dirty="0" err="1" smtClean="0"/>
              <a:t>Arduino</a:t>
            </a:r>
            <a:r>
              <a:rPr lang="hu-HU" dirty="0" smtClean="0"/>
              <a:t> használata</a:t>
            </a:r>
            <a:endParaRPr lang="hu-HU" dirty="0"/>
          </a:p>
          <a:p>
            <a:r>
              <a:rPr lang="hu-HU" b="1" dirty="0"/>
              <a:t>A projekt során tanultam meg: </a:t>
            </a:r>
            <a:r>
              <a:rPr lang="hu-HU" dirty="0"/>
              <a:t>LCD Monitor </a:t>
            </a:r>
            <a:r>
              <a:rPr lang="hu-HU" dirty="0" smtClean="0"/>
              <a:t>használata, programozása</a:t>
            </a:r>
          </a:p>
          <a:p>
            <a:r>
              <a:rPr lang="hu-HU" b="1" dirty="0" smtClean="0"/>
              <a:t>A </a:t>
            </a:r>
            <a:r>
              <a:rPr lang="hu-HU" b="1" dirty="0" err="1"/>
              <a:t>proj</a:t>
            </a:r>
            <a:r>
              <a:rPr lang="hu-HU" b="1" dirty="0"/>
              <a:t>. során a csoporttársaimmal együtt a köv. </a:t>
            </a:r>
            <a:r>
              <a:rPr lang="hu-HU" b="1" dirty="0" err="1"/>
              <a:t>prob</a:t>
            </a:r>
            <a:r>
              <a:rPr lang="hu-HU" b="1" dirty="0"/>
              <a:t>./feladatokat oldottam meg</a:t>
            </a:r>
            <a:r>
              <a:rPr lang="hu-HU" dirty="0"/>
              <a:t>: -</a:t>
            </a:r>
          </a:p>
          <a:p>
            <a:r>
              <a:rPr lang="hu-HU" b="1" dirty="0"/>
              <a:t>Csoporttársaim ezekben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segítettek nekem:</a:t>
            </a:r>
            <a:r>
              <a:rPr lang="hu-HU" dirty="0"/>
              <a:t>-</a:t>
            </a:r>
          </a:p>
          <a:p>
            <a:r>
              <a:rPr lang="hu-HU" b="1" dirty="0"/>
              <a:t>Én a köv.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segítettem a </a:t>
            </a:r>
            <a:r>
              <a:rPr lang="hu-HU" b="1" dirty="0" err="1"/>
              <a:t>csop</a:t>
            </a:r>
            <a:r>
              <a:rPr lang="hu-HU" b="1" dirty="0"/>
              <a:t>. társaimnak:</a:t>
            </a:r>
            <a:r>
              <a:rPr lang="hu-HU" dirty="0"/>
              <a:t>-</a:t>
            </a:r>
          </a:p>
          <a:p>
            <a:r>
              <a:rPr lang="hu-HU" b="1" dirty="0"/>
              <a:t>Teljesen egyedül oldottam meg a köv. feladatokat: </a:t>
            </a:r>
            <a:r>
              <a:rPr lang="hu-HU" dirty="0"/>
              <a:t>Az egész feladatot</a:t>
            </a:r>
          </a:p>
          <a:p>
            <a:r>
              <a:rPr lang="hu-HU" b="1" dirty="0"/>
              <a:t>A </a:t>
            </a:r>
            <a:r>
              <a:rPr lang="hu-HU" b="1" dirty="0" err="1"/>
              <a:t>proj</a:t>
            </a:r>
            <a:r>
              <a:rPr lang="hu-HU" b="1" dirty="0"/>
              <a:t>. során megtanult ismereteimet hasznosítani tudom a köv. szitukban/területen/</a:t>
            </a:r>
            <a:r>
              <a:rPr lang="hu-HU" b="1" dirty="0" err="1"/>
              <a:t>prob</a:t>
            </a:r>
            <a:r>
              <a:rPr lang="hu-HU" b="1" dirty="0"/>
              <a:t>. megoldásában: </a:t>
            </a:r>
            <a:r>
              <a:rPr lang="hu-HU" dirty="0" err="1"/>
              <a:t>Arduino</a:t>
            </a:r>
            <a:r>
              <a:rPr lang="hu-HU" dirty="0"/>
              <a:t> projektek </a:t>
            </a:r>
            <a:r>
              <a:rPr lang="hu-HU" dirty="0" smtClean="0"/>
              <a:t>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4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5971223"/>
          </a:xfrm>
        </p:spPr>
        <p:txBody>
          <a:bodyPr/>
          <a:lstStyle/>
          <a:p>
            <a:r>
              <a:rPr lang="hu-HU" b="1" dirty="0" smtClean="0"/>
              <a:t>Fotók/rajzok amelyek a projekt megvalósítás során készültek:</a:t>
            </a:r>
            <a:endParaRPr lang="hu-H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95561" y="665577"/>
            <a:ext cx="22303480" cy="68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2" name="Kép 1" descr="Circui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81" y="4330629"/>
            <a:ext cx="5327863" cy="22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3" descr="lcd_ke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04" y="1269781"/>
            <a:ext cx="3924300" cy="33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4" descr="lcd_ke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294" y="1269781"/>
            <a:ext cx="3864299" cy="31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5261" y="1765509"/>
            <a:ext cx="19120556" cy="69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flipV="1">
            <a:off x="2135261" y="2301989"/>
            <a:ext cx="19120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163</Words>
  <Application>Microsoft Office PowerPoint</Application>
  <PresentationFormat>Szélesvásznú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8</cp:revision>
  <dcterms:created xsi:type="dcterms:W3CDTF">2024-09-16T07:54:37Z</dcterms:created>
  <dcterms:modified xsi:type="dcterms:W3CDTF">2024-10-11T10:27:42Z</dcterms:modified>
</cp:coreProperties>
</file>