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58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21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39134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61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8215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647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5706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46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5554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541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095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979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671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0404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4286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026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0187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BD4B5DB-4C04-4C09-9560-A8050FF739DB}" type="datetimeFigureOut">
              <a:rPr lang="hu-HU" smtClean="0"/>
              <a:t>2025. 01. 20.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DDDB-56D3-488C-9EC3-3D6CB7EAB51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17690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1413510" y="1051561"/>
            <a:ext cx="8622030" cy="4710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9000"/>
              </a:spcBef>
              <a:spcAft>
                <a:spcPts val="800"/>
              </a:spcAft>
            </a:pPr>
            <a:r>
              <a:rPr lang="hu-H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Arduino</a:t>
            </a:r>
            <a:r>
              <a:rPr lang="hu-H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4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Lcd</a:t>
            </a:r>
            <a:r>
              <a:rPr lang="hu-HU" sz="4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44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Játék</a:t>
            </a:r>
            <a:endParaRPr lang="hu-HU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Bef>
                <a:spcPts val="9000"/>
              </a:spcBef>
              <a:spcAft>
                <a:spcPts val="800"/>
              </a:spcAft>
            </a:pPr>
            <a:r>
              <a:rPr lang="hu-HU" sz="4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2025.01.17</a:t>
            </a:r>
            <a:endParaRPr lang="hu-HU" sz="4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4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hu-H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hu-HU" sz="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822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LCD játék kód: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kód elérhetősége: https://www.youtube.com/watch?v=VktpKJB0NmY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79688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</TotalTime>
  <Words>14</Words>
  <Application>Microsoft Office PowerPoint</Application>
  <PresentationFormat>Szélesvásznú</PresentationFormat>
  <Paragraphs>6</Paragraphs>
  <Slides>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PowerPoint-bemutató</vt:lpstr>
      <vt:lpstr>LCD játék kód: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C-épület - Tanuló</dc:creator>
  <cp:lastModifiedBy>C-épület - Tanuló</cp:lastModifiedBy>
  <cp:revision>1</cp:revision>
  <dcterms:created xsi:type="dcterms:W3CDTF">2025-01-20T09:07:23Z</dcterms:created>
  <dcterms:modified xsi:type="dcterms:W3CDTF">2025-01-20T09:14:59Z</dcterms:modified>
</cp:coreProperties>
</file>