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5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6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115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4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8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191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60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9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36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4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631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2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52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41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59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25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6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3FA474-A036-45B2-B4B8-8AA6CDD83121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F9D4-9AEE-4AF0-9CE9-9A308806D6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977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ctrTitle"/>
          </p:nvPr>
        </p:nvSpPr>
        <p:spPr>
          <a:xfrm>
            <a:off x="1234965" y="1177290"/>
            <a:ext cx="8745648" cy="3663749"/>
          </a:xfrm>
        </p:spPr>
        <p:txBody>
          <a:bodyPr>
            <a:normAutofit fontScale="90000"/>
          </a:bodyPr>
          <a:lstStyle/>
          <a:p>
            <a:r>
              <a:rPr lang="hu-HU" sz="4000" dirty="0"/>
              <a:t>SG90 típusú </a:t>
            </a:r>
            <a:r>
              <a:rPr lang="hu-HU" sz="4000" dirty="0" err="1"/>
              <a:t>Servo</a:t>
            </a:r>
            <a:r>
              <a:rPr lang="hu-HU" sz="4000" dirty="0"/>
              <a:t> Motor használata </a:t>
            </a:r>
            <a:r>
              <a:rPr lang="hu-HU" sz="4000" dirty="0" err="1"/>
              <a:t>Arduino</a:t>
            </a:r>
            <a:r>
              <a:rPr lang="hu-HU" sz="4000" dirty="0"/>
              <a:t> </a:t>
            </a:r>
            <a:r>
              <a:rPr lang="hu-HU" sz="4000" dirty="0" err="1"/>
              <a:t>Uno</a:t>
            </a:r>
            <a:r>
              <a:rPr lang="hu-HU" sz="4000" dirty="0"/>
              <a:t> Vezérlővel</a:t>
            </a:r>
            <a:br>
              <a:rPr lang="hu-HU" sz="4000" dirty="0"/>
            </a:br>
            <a:r>
              <a:rPr lang="hu-HU" sz="4000" dirty="0" smtClean="0"/>
              <a:t/>
            </a:r>
            <a:br>
              <a:rPr lang="hu-HU" sz="4000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5" name="Alcím 2"/>
          <p:cNvSpPr>
            <a:spLocks noGrp="1"/>
          </p:cNvSpPr>
          <p:nvPr>
            <p:ph type="subTitle" idx="1"/>
          </p:nvPr>
        </p:nvSpPr>
        <p:spPr>
          <a:xfrm>
            <a:off x="1154955" y="2764769"/>
            <a:ext cx="9144000" cy="1655762"/>
          </a:xfrm>
        </p:spPr>
        <p:txBody>
          <a:bodyPr/>
          <a:lstStyle/>
          <a:p>
            <a:r>
              <a:rPr lang="hu-HU" dirty="0" err="1" smtClean="0"/>
              <a:t>Servo</a:t>
            </a:r>
            <a:r>
              <a:rPr lang="hu-HU" dirty="0" smtClean="0"/>
              <a:t> Motor</a:t>
            </a:r>
          </a:p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2024.09.11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91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565"/>
          </a:xfrm>
        </p:spPr>
        <p:txBody>
          <a:bodyPr>
            <a:normAutofit fontScale="90000"/>
          </a:bodyPr>
          <a:lstStyle/>
          <a:p>
            <a:r>
              <a:rPr lang="hu-HU" sz="4000" dirty="0" err="1" smtClean="0"/>
              <a:t>Servo</a:t>
            </a:r>
            <a:r>
              <a:rPr lang="hu-HU" sz="4000" dirty="0" smtClean="0"/>
              <a:t> Motor kód: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1242695"/>
            <a:ext cx="10515600" cy="3912235"/>
          </a:xfrm>
        </p:spPr>
        <p:txBody>
          <a:bodyPr>
            <a:noAutofit/>
          </a:bodyPr>
          <a:lstStyle/>
          <a:p>
            <a:r>
              <a:rPr lang="hu-HU" sz="1800" dirty="0" smtClean="0"/>
              <a:t>#</a:t>
            </a:r>
            <a:r>
              <a:rPr lang="hu-HU" sz="1800" dirty="0" err="1" smtClean="0"/>
              <a:t>include</a:t>
            </a:r>
            <a:r>
              <a:rPr lang="hu-HU" sz="1800" dirty="0" smtClean="0"/>
              <a:t> &lt;</a:t>
            </a:r>
            <a:r>
              <a:rPr lang="hu-HU" sz="1800" dirty="0" err="1" smtClean="0"/>
              <a:t>Servo.h</a:t>
            </a:r>
            <a:r>
              <a:rPr lang="hu-HU" sz="1800" dirty="0" smtClean="0"/>
              <a:t>&gt; // A </a:t>
            </a:r>
            <a:r>
              <a:rPr lang="hu-HU" sz="1800" dirty="0" err="1" smtClean="0"/>
              <a:t>Servo</a:t>
            </a:r>
            <a:r>
              <a:rPr lang="hu-HU" sz="1800" dirty="0" smtClean="0"/>
              <a:t> könyvtár beillesztése, amely lehetővé teszi a szervomotor vezérlését</a:t>
            </a:r>
          </a:p>
          <a:p>
            <a:endParaRPr lang="hu-HU" sz="1800" dirty="0" smtClean="0"/>
          </a:p>
          <a:p>
            <a:r>
              <a:rPr lang="hu-HU" sz="1800" dirty="0" err="1" smtClean="0"/>
              <a:t>Servo</a:t>
            </a:r>
            <a:r>
              <a:rPr lang="hu-HU" sz="1800" dirty="0" smtClean="0"/>
              <a:t> </a:t>
            </a:r>
            <a:r>
              <a:rPr lang="hu-HU" sz="1800" dirty="0" err="1" smtClean="0"/>
              <a:t>myservo</a:t>
            </a:r>
            <a:r>
              <a:rPr lang="hu-HU" sz="1800" dirty="0" smtClean="0"/>
              <a:t>; // Egy </a:t>
            </a:r>
            <a:r>
              <a:rPr lang="hu-HU" sz="1800" dirty="0" err="1" smtClean="0"/>
              <a:t>Servo</a:t>
            </a:r>
            <a:r>
              <a:rPr lang="hu-HU" sz="1800" dirty="0" smtClean="0"/>
              <a:t> objektum létrehozása</a:t>
            </a:r>
          </a:p>
          <a:p>
            <a:endParaRPr lang="hu-HU" sz="1800" dirty="0" smtClean="0"/>
          </a:p>
          <a:p>
            <a:r>
              <a:rPr lang="hu-HU" sz="1800" dirty="0" err="1" smtClean="0"/>
              <a:t>void</a:t>
            </a:r>
            <a:r>
              <a:rPr lang="hu-HU" sz="1800" dirty="0" smtClean="0"/>
              <a:t> </a:t>
            </a:r>
            <a:r>
              <a:rPr lang="hu-HU" sz="1800" dirty="0" err="1" smtClean="0"/>
              <a:t>setup</a:t>
            </a:r>
            <a:r>
              <a:rPr lang="hu-HU" sz="1800" dirty="0" smtClean="0"/>
              <a:t>() {</a:t>
            </a:r>
          </a:p>
          <a:p>
            <a:r>
              <a:rPr lang="hu-HU" sz="1800" dirty="0" smtClean="0"/>
              <a:t>  </a:t>
            </a:r>
            <a:r>
              <a:rPr lang="hu-HU" sz="1800" dirty="0" err="1" smtClean="0"/>
              <a:t>Serial.begin</a:t>
            </a:r>
            <a:r>
              <a:rPr lang="hu-HU" sz="1800" dirty="0" smtClean="0"/>
              <a:t>(9600); // Soros kommunikáció inicializálása 9600 bit/s sebességgel</a:t>
            </a:r>
          </a:p>
          <a:p>
            <a:r>
              <a:rPr lang="hu-HU" sz="1800" dirty="0" smtClean="0"/>
              <a:t>  </a:t>
            </a:r>
            <a:r>
              <a:rPr lang="hu-HU" sz="1800" dirty="0" err="1" smtClean="0"/>
              <a:t>myservo.attach</a:t>
            </a:r>
            <a:r>
              <a:rPr lang="hu-HU" sz="1800" dirty="0" smtClean="0"/>
              <a:t>(9); // A szervomotor csatlakoztatása a 9-es </a:t>
            </a:r>
            <a:r>
              <a:rPr lang="hu-HU" sz="1800" dirty="0" err="1" smtClean="0"/>
              <a:t>pinhez</a:t>
            </a:r>
            <a:endParaRPr lang="hu-HU" sz="1800" dirty="0" smtClean="0"/>
          </a:p>
          <a:p>
            <a:r>
              <a:rPr lang="hu-HU" sz="1800" dirty="0" smtClean="0"/>
              <a:t>}</a:t>
            </a:r>
          </a:p>
          <a:p>
            <a:pPr marL="0" indent="0">
              <a:buNone/>
            </a:pP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34868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>
            <a:normAutofit/>
          </a:bodyPr>
          <a:lstStyle/>
          <a:p>
            <a:r>
              <a:rPr lang="hu-HU" sz="3600" dirty="0" err="1" smtClean="0"/>
              <a:t>Servo</a:t>
            </a:r>
            <a:r>
              <a:rPr lang="hu-HU" sz="3600" dirty="0" smtClean="0"/>
              <a:t> Motor kód folytatás: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9063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() {</a:t>
            </a:r>
          </a:p>
          <a:p>
            <a:r>
              <a:rPr lang="hu-HU" dirty="0"/>
              <a:t>  int </a:t>
            </a:r>
            <a:r>
              <a:rPr lang="hu-HU" dirty="0" err="1"/>
              <a:t>val</a:t>
            </a:r>
            <a:r>
              <a:rPr lang="hu-HU" dirty="0"/>
              <a:t>; // Egy változó létrehozása az érték tárolására</a:t>
            </a:r>
          </a:p>
          <a:p>
            <a:r>
              <a:rPr lang="hu-HU" dirty="0"/>
              <a:t>  </a:t>
            </a:r>
            <a:r>
              <a:rPr lang="hu-HU" dirty="0" err="1"/>
              <a:t>while</a:t>
            </a:r>
            <a:r>
              <a:rPr lang="hu-HU" dirty="0"/>
              <a:t> (</a:t>
            </a:r>
            <a:r>
              <a:rPr lang="hu-HU" dirty="0" err="1"/>
              <a:t>Serial.available</a:t>
            </a:r>
            <a:r>
              <a:rPr lang="hu-HU" dirty="0"/>
              <a:t>() &gt; 0) { // Amíg van elérhető adat a soros </a:t>
            </a:r>
            <a:r>
              <a:rPr lang="hu-HU" dirty="0" err="1"/>
              <a:t>porton</a:t>
            </a:r>
            <a:endParaRPr lang="hu-HU" dirty="0"/>
          </a:p>
          <a:p>
            <a:r>
              <a:rPr lang="hu-HU" dirty="0"/>
              <a:t>    </a:t>
            </a:r>
            <a:r>
              <a:rPr lang="hu-HU" dirty="0" err="1"/>
              <a:t>val</a:t>
            </a:r>
            <a:r>
              <a:rPr lang="hu-HU" dirty="0"/>
              <a:t> = </a:t>
            </a:r>
            <a:r>
              <a:rPr lang="hu-HU" dirty="0" err="1"/>
              <a:t>Serial.parseInt</a:t>
            </a:r>
            <a:r>
              <a:rPr lang="hu-HU" dirty="0"/>
              <a:t>(); // Az adat beolvasása és egész számként értelmezése</a:t>
            </a:r>
          </a:p>
          <a:p>
            <a:r>
              <a:rPr lang="hu-HU" dirty="0"/>
              <a:t>    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val</a:t>
            </a:r>
            <a:r>
              <a:rPr lang="hu-HU" dirty="0"/>
              <a:t> != 0) { // Ha az érték nem nulla</a:t>
            </a:r>
          </a:p>
          <a:p>
            <a:r>
              <a:rPr lang="hu-HU" dirty="0"/>
              <a:t>      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val</a:t>
            </a:r>
            <a:r>
              <a:rPr lang="hu-HU" dirty="0"/>
              <a:t> &gt; 180) {</a:t>
            </a:r>
          </a:p>
          <a:p>
            <a:r>
              <a:rPr lang="hu-HU" dirty="0"/>
              <a:t>        </a:t>
            </a:r>
            <a:r>
              <a:rPr lang="hu-HU" dirty="0" err="1"/>
              <a:t>val</a:t>
            </a:r>
            <a:r>
              <a:rPr lang="hu-HU" dirty="0"/>
              <a:t> = 180; // Ha az érték nagyobb, mint 180, akkor állítsa be 180-ra</a:t>
            </a:r>
          </a:p>
          <a:p>
            <a:r>
              <a:rPr lang="hu-HU" dirty="0"/>
              <a:t>      }</a:t>
            </a:r>
          </a:p>
          <a:p>
            <a:r>
              <a:rPr lang="hu-HU" dirty="0"/>
              <a:t>      </a:t>
            </a:r>
            <a:r>
              <a:rPr lang="hu-HU" dirty="0" err="1"/>
              <a:t>Serial.println</a:t>
            </a:r>
            <a:r>
              <a:rPr lang="hu-HU" dirty="0"/>
              <a:t>(</a:t>
            </a:r>
            <a:r>
              <a:rPr lang="hu-HU" dirty="0" err="1"/>
              <a:t>val</a:t>
            </a:r>
            <a:r>
              <a:rPr lang="hu-HU" dirty="0"/>
              <a:t>); // Az érték kiírása a soros monitorra</a:t>
            </a:r>
          </a:p>
          <a:p>
            <a:r>
              <a:rPr lang="hu-HU" dirty="0"/>
              <a:t>      </a:t>
            </a:r>
            <a:r>
              <a:rPr lang="hu-HU" dirty="0" err="1"/>
              <a:t>myservo.write</a:t>
            </a:r>
            <a:r>
              <a:rPr lang="hu-HU" dirty="0"/>
              <a:t>(</a:t>
            </a:r>
            <a:r>
              <a:rPr lang="hu-HU" dirty="0" err="1"/>
              <a:t>val</a:t>
            </a:r>
            <a:r>
              <a:rPr lang="hu-HU" dirty="0"/>
              <a:t>); // A szervomotor pozíciójának beállítása az érték alapján</a:t>
            </a:r>
          </a:p>
          <a:p>
            <a:r>
              <a:rPr lang="hu-HU" dirty="0"/>
              <a:t>    }</a:t>
            </a:r>
          </a:p>
          <a:p>
            <a:r>
              <a:rPr lang="hu-HU" dirty="0"/>
              <a:t>  }</a:t>
            </a:r>
          </a:p>
          <a:p>
            <a:r>
              <a:rPr lang="hu-HU" dirty="0"/>
              <a:t>  </a:t>
            </a:r>
            <a:r>
              <a:rPr lang="hu-HU" dirty="0" err="1"/>
              <a:t>delay</a:t>
            </a:r>
            <a:r>
              <a:rPr lang="hu-HU" dirty="0"/>
              <a:t>(5); // Rövid késleltetés a ciklus végén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985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Kép 1" descr="servo_k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" y="1219516"/>
            <a:ext cx="6615470" cy="345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Kép 2" descr="servo_ke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69" y="1215071"/>
            <a:ext cx="2248280" cy="34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9570" y="1336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9570" y="36007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9570" y="36007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75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191</Words>
  <Application>Microsoft Office PowerPoint</Application>
  <PresentationFormat>Szélesvásznú</PresentationFormat>
  <Paragraphs>27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SG90 típusú Servo Motor használata Arduino Uno Vezérlővel   </vt:lpstr>
      <vt:lpstr>Servo Motor kód:</vt:lpstr>
      <vt:lpstr>Servo Motor kód folytatás: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Projektleíró  </dc:title>
  <dc:creator>C-épület - Tanuló</dc:creator>
  <cp:lastModifiedBy>C-épület - Tanuló</cp:lastModifiedBy>
  <cp:revision>4</cp:revision>
  <dcterms:created xsi:type="dcterms:W3CDTF">2024-11-20T10:07:43Z</dcterms:created>
  <dcterms:modified xsi:type="dcterms:W3CDTF">2024-12-09T09:17:18Z</dcterms:modified>
</cp:coreProperties>
</file>