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9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9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12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38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3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388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0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4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39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053E-6FEA-46BC-A759-3C0D2CE9B1F1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2204-B7FE-4FF1-AECD-FEFE88CA59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1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842010" y="662940"/>
            <a:ext cx="10530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 Projektnapló tulajdonosa: Eszenyi Martin</a:t>
            </a:r>
          </a:p>
          <a:p>
            <a:r>
              <a:rPr lang="hu-HU" dirty="0" smtClean="0"/>
              <a:t>Projekt neve/címe: </a:t>
            </a:r>
            <a:r>
              <a:rPr lang="hu-HU" dirty="0" err="1" smtClean="0"/>
              <a:t>Arduino</a:t>
            </a:r>
            <a:r>
              <a:rPr lang="hu-HU" dirty="0" smtClean="0"/>
              <a:t> </a:t>
            </a:r>
            <a:r>
              <a:rPr lang="hu-HU" dirty="0" err="1" smtClean="0"/>
              <a:t>Servo</a:t>
            </a:r>
            <a:r>
              <a:rPr lang="hu-HU" dirty="0" smtClean="0"/>
              <a:t> Motor</a:t>
            </a:r>
          </a:p>
          <a:p>
            <a:r>
              <a:rPr lang="hu-HU" dirty="0" smtClean="0"/>
              <a:t>A projekt témaköre (miről szól?):</a:t>
            </a:r>
            <a:r>
              <a:rPr lang="hu-HU" dirty="0" err="1" smtClean="0"/>
              <a:t>Arduino</a:t>
            </a:r>
            <a:r>
              <a:rPr lang="hu-HU" dirty="0" smtClean="0"/>
              <a:t> </a:t>
            </a:r>
            <a:r>
              <a:rPr lang="hu-HU" dirty="0" err="1" smtClean="0"/>
              <a:t>Servo</a:t>
            </a:r>
            <a:r>
              <a:rPr lang="hu-HU" dirty="0" smtClean="0"/>
              <a:t> Motor használata soros monitorral</a:t>
            </a:r>
          </a:p>
          <a:p>
            <a:r>
              <a:rPr lang="hu-HU" dirty="0" smtClean="0"/>
              <a:t>Projektvezetők: Eszenyi Martin</a:t>
            </a:r>
          </a:p>
          <a:p>
            <a:r>
              <a:rPr lang="hu-HU" dirty="0" smtClean="0"/>
              <a:t>Csoporttársak a projektben: -</a:t>
            </a:r>
          </a:p>
          <a:p>
            <a:r>
              <a:rPr lang="hu-HU" dirty="0" smtClean="0"/>
              <a:t>Projekt időtartama: 45 perc</a:t>
            </a:r>
          </a:p>
          <a:p>
            <a:r>
              <a:rPr lang="hu-HU" dirty="0" err="1" smtClean="0"/>
              <a:t>Tantárgyak,amelyekhez</a:t>
            </a:r>
            <a:r>
              <a:rPr lang="hu-HU" dirty="0" smtClean="0"/>
              <a:t> a projekt kapcsolódik: IKT</a:t>
            </a:r>
          </a:p>
          <a:p>
            <a:r>
              <a:rPr lang="hu-HU" dirty="0" smtClean="0"/>
              <a:t>A projekt tervezett produktuma: </a:t>
            </a:r>
            <a:r>
              <a:rPr lang="hu-HU" dirty="0" err="1" smtClean="0"/>
              <a:t>Arduino</a:t>
            </a:r>
            <a:r>
              <a:rPr lang="hu-HU" dirty="0" smtClean="0"/>
              <a:t> </a:t>
            </a:r>
            <a:r>
              <a:rPr lang="hu-HU" dirty="0" err="1" smtClean="0"/>
              <a:t>Servo</a:t>
            </a:r>
            <a:r>
              <a:rPr lang="hu-HU" dirty="0" smtClean="0"/>
              <a:t> Motor mozgatása soros monitorral</a:t>
            </a:r>
          </a:p>
          <a:p>
            <a:r>
              <a:rPr lang="hu-HU" dirty="0" smtClean="0"/>
              <a:t>Saját feladatom/feladataim a projektben: A feladat megvalósítása</a:t>
            </a:r>
          </a:p>
          <a:p>
            <a:r>
              <a:rPr lang="hu-HU" dirty="0" smtClean="0"/>
              <a:t>Előzetes ismereteim/tudásom a projekt témájával kapcsolatban: </a:t>
            </a:r>
            <a:r>
              <a:rPr lang="hu-HU" dirty="0" err="1" smtClean="0"/>
              <a:t>Arduino</a:t>
            </a:r>
            <a:r>
              <a:rPr lang="hu-HU" dirty="0" smtClean="0"/>
              <a:t> használata</a:t>
            </a:r>
          </a:p>
          <a:p>
            <a:r>
              <a:rPr lang="hu-HU" dirty="0" smtClean="0"/>
              <a:t>A projekt során tanultam meg: </a:t>
            </a:r>
            <a:r>
              <a:rPr lang="hu-HU" dirty="0" err="1" smtClean="0"/>
              <a:t>Servo</a:t>
            </a:r>
            <a:r>
              <a:rPr lang="hu-HU" dirty="0" smtClean="0"/>
              <a:t> Motor használata</a:t>
            </a:r>
          </a:p>
          <a:p>
            <a:r>
              <a:rPr lang="hu-HU" dirty="0" smtClean="0"/>
              <a:t>A projekt során a csoporttársaimmal együtt a köv. problémákat/feladatokat oldottam meg: -</a:t>
            </a:r>
          </a:p>
          <a:p>
            <a:r>
              <a:rPr lang="hu-HU" dirty="0" smtClean="0"/>
              <a:t>Csoporttársaim ezekben a fel./</a:t>
            </a:r>
            <a:r>
              <a:rPr lang="hu-HU" dirty="0" err="1" smtClean="0"/>
              <a:t>tev</a:t>
            </a:r>
            <a:r>
              <a:rPr lang="hu-HU" dirty="0" smtClean="0"/>
              <a:t>.-</a:t>
            </a:r>
            <a:r>
              <a:rPr lang="hu-HU" dirty="0" err="1" smtClean="0"/>
              <a:t>ben</a:t>
            </a:r>
            <a:r>
              <a:rPr lang="hu-HU" dirty="0" smtClean="0"/>
              <a:t> segítettek nekem:-</a:t>
            </a:r>
          </a:p>
          <a:p>
            <a:r>
              <a:rPr lang="hu-HU" dirty="0" smtClean="0"/>
              <a:t>Én a köv. a fel./</a:t>
            </a:r>
            <a:r>
              <a:rPr lang="hu-HU" dirty="0" err="1" smtClean="0"/>
              <a:t>tev</a:t>
            </a:r>
            <a:r>
              <a:rPr lang="hu-HU" dirty="0" smtClean="0"/>
              <a:t>.-</a:t>
            </a:r>
            <a:r>
              <a:rPr lang="hu-HU" dirty="0" err="1" smtClean="0"/>
              <a:t>ben</a:t>
            </a:r>
            <a:r>
              <a:rPr lang="hu-HU" dirty="0" smtClean="0"/>
              <a:t> segítettem a csoport társaimnak:-</a:t>
            </a:r>
          </a:p>
          <a:p>
            <a:r>
              <a:rPr lang="hu-HU" dirty="0" smtClean="0"/>
              <a:t>Teljesen egyedül oldottam meg a köv. feladatokat: Az egész feladatot</a:t>
            </a:r>
          </a:p>
          <a:p>
            <a:r>
              <a:rPr lang="hu-HU" dirty="0" smtClean="0"/>
              <a:t>A projekt során megtanult ismereteimet hasznosítani tudom a köv. szitukban/területen/</a:t>
            </a:r>
            <a:r>
              <a:rPr lang="hu-HU" dirty="0" err="1" smtClean="0"/>
              <a:t>prob</a:t>
            </a:r>
            <a:r>
              <a:rPr lang="hu-HU" dirty="0" smtClean="0"/>
              <a:t>. megoldásában: </a:t>
            </a:r>
            <a:r>
              <a:rPr lang="hu-HU" dirty="0" err="1" smtClean="0"/>
              <a:t>Arduino</a:t>
            </a:r>
            <a:r>
              <a:rPr lang="hu-HU" dirty="0" smtClean="0"/>
              <a:t> projektek készítése</a:t>
            </a:r>
          </a:p>
          <a:p>
            <a:r>
              <a:rPr lang="hu-HU" dirty="0" smtClean="0"/>
              <a:t>Fotók/rajzok amelyek a projekt megvalósítás során készültek: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923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Z:\_12A_2024_2025\EM\SERVO_MOTOR_EM\servo_ke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" y="474661"/>
            <a:ext cx="5962968" cy="362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Z:\_12A_2024_2025\EM\SERVO_MOTOR_EM\servo_kep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04" y="332420"/>
            <a:ext cx="3533775" cy="3913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8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159</Words>
  <Application>Microsoft Office PowerPoint</Application>
  <PresentationFormat>Szélesvásznú</PresentationFormat>
  <Paragraphs>17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C-épület - Tanuló</dc:creator>
  <cp:lastModifiedBy>C-épület - Tanuló</cp:lastModifiedBy>
  <cp:revision>1</cp:revision>
  <dcterms:created xsi:type="dcterms:W3CDTF">2024-11-22T10:30:09Z</dcterms:created>
  <dcterms:modified xsi:type="dcterms:W3CDTF">2024-11-22T10:35:23Z</dcterms:modified>
</cp:coreProperties>
</file>