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4FA1-62E7-4327-B6EF-94691A7075E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5105-F0B1-4081-B1B6-A5864A79D1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40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4FA1-62E7-4327-B6EF-94691A7075E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5105-F0B1-4081-B1B6-A5864A79D1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444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4FA1-62E7-4327-B6EF-94691A7075E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5105-F0B1-4081-B1B6-A5864A79D1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98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4FA1-62E7-4327-B6EF-94691A7075E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5105-F0B1-4081-B1B6-A5864A79D1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64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4FA1-62E7-4327-B6EF-94691A7075E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5105-F0B1-4081-B1B6-A5864A79D1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09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4FA1-62E7-4327-B6EF-94691A7075E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5105-F0B1-4081-B1B6-A5864A79D1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033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4FA1-62E7-4327-B6EF-94691A7075E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5105-F0B1-4081-B1B6-A5864A79D1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380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4FA1-62E7-4327-B6EF-94691A7075E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5105-F0B1-4081-B1B6-A5864A79D1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15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4FA1-62E7-4327-B6EF-94691A7075E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5105-F0B1-4081-B1B6-A5864A79D1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851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4FA1-62E7-4327-B6EF-94691A7075E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5105-F0B1-4081-B1B6-A5864A79D1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66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4FA1-62E7-4327-B6EF-94691A7075E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65105-F0B1-4081-B1B6-A5864A79D1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07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4FA1-62E7-4327-B6EF-94691A7075E4}" type="datetimeFigureOut">
              <a:rPr lang="hu-HU" smtClean="0"/>
              <a:t>2024. 09. 13.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65105-F0B1-4081-B1B6-A5864A79D14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97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Projektleíró</a:t>
            </a:r>
            <a:br>
              <a:rPr lang="hu-HU" dirty="0"/>
            </a:b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2682082"/>
            <a:ext cx="9144000" cy="1655762"/>
          </a:xfrm>
        </p:spPr>
        <p:txBody>
          <a:bodyPr/>
          <a:lstStyle/>
          <a:p>
            <a:r>
              <a:rPr lang="hu-HU" dirty="0" smtClean="0"/>
              <a:t>Soros monitor</a:t>
            </a:r>
          </a:p>
          <a:p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2024.09.11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571186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01040" y="365125"/>
            <a:ext cx="10515600" cy="1325563"/>
          </a:xfrm>
        </p:spPr>
        <p:txBody>
          <a:bodyPr/>
          <a:lstStyle/>
          <a:p>
            <a:r>
              <a:rPr lang="hu-HU" u="sng" dirty="0"/>
              <a:t>Soros monitor teszt kód: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05840" y="21488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2055" name="Kép 3" descr="soros_mon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15" y="1690688"/>
            <a:ext cx="3004186" cy="392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005840" y="26060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</a:t>
            </a:r>
            <a:r>
              <a:rPr kumimoji="0" lang="hu-HU" altLang="hu-HU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hu-HU" altLang="hu-HU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rja a soros monitorra hogy: Hello </a:t>
            </a:r>
            <a:r>
              <a:rPr kumimoji="0" lang="hu-HU" altLang="hu-HU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kumimoji="0" lang="hu-HU" altLang="hu-HU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Serial.begin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(9600);</a:t>
            </a: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("Hello </a:t>
            </a: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!");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(1000); 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7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14166"/>
            <a:ext cx="10515600" cy="1325563"/>
          </a:xfrm>
        </p:spPr>
        <p:txBody>
          <a:bodyPr/>
          <a:lstStyle/>
          <a:p>
            <a:r>
              <a:rPr lang="hu-HU" u="sng" dirty="0"/>
              <a:t>Soros monitor ciklus: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4800" y="7449185"/>
            <a:ext cx="10515600" cy="4351338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118252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kumimoji="0" lang="hu-HU" altLang="hu-HU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hu-HU" altLang="hu-HU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ltakozva ki</a:t>
            </a:r>
            <a:r>
              <a:rPr kumimoji="0" lang="hu-HU" altLang="hu-HU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</a:t>
            </a:r>
            <a:r>
              <a:rPr kumimoji="0" lang="hu-HU" altLang="hu-HU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rja a megadott szavakat</a:t>
            </a:r>
            <a:endParaRPr kumimoji="0" lang="hu-HU" altLang="hu-HU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Kép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182529"/>
            <a:ext cx="2771775" cy="450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287718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setup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Serial.begin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(9600);</a:t>
            </a:r>
            <a:r>
              <a:rPr kumimoji="0" lang="hu-HU" altLang="hu-H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r>
              <a:rPr kumimoji="0" lang="hu-HU" altLang="hu-HU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 {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("Hello </a:t>
            </a: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!");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(1000); 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Serial.println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("Hello SUN!");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delay</a:t>
            </a: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(900); </a:t>
            </a:r>
            <a:endParaRPr kumimoji="0" lang="hu-HU" altLang="hu-HU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3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smtClean="0"/>
              <a:t>Soros monitor random számok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i="1" dirty="0"/>
              <a:t>A megadott számok között kiír egy random számot</a:t>
            </a:r>
            <a:r>
              <a:rPr lang="hu-HU" dirty="0"/>
              <a:t> </a:t>
            </a:r>
          </a:p>
          <a:p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randNumber</a:t>
            </a:r>
            <a:r>
              <a:rPr lang="hu-HU" dirty="0"/>
              <a:t>;</a:t>
            </a:r>
          </a:p>
          <a:p>
            <a:r>
              <a:rPr lang="hu-HU" dirty="0"/>
              <a:t> </a:t>
            </a:r>
          </a:p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() {</a:t>
            </a:r>
          </a:p>
          <a:p>
            <a:r>
              <a:rPr lang="hu-HU" dirty="0"/>
              <a:t>  </a:t>
            </a:r>
            <a:r>
              <a:rPr lang="hu-HU" dirty="0" err="1"/>
              <a:t>Serial.begin</a:t>
            </a:r>
            <a:r>
              <a:rPr lang="hu-HU" dirty="0"/>
              <a:t>(9600);</a:t>
            </a:r>
            <a:r>
              <a:rPr lang="hu-HU" i="1" dirty="0"/>
              <a:t> </a:t>
            </a:r>
            <a:endParaRPr lang="hu-HU" dirty="0"/>
          </a:p>
          <a:p>
            <a:r>
              <a:rPr lang="hu-HU" dirty="0" err="1" smtClean="0"/>
              <a:t>randomSeed</a:t>
            </a:r>
            <a:r>
              <a:rPr lang="hu-HU" dirty="0" smtClean="0"/>
              <a:t>(</a:t>
            </a:r>
            <a:r>
              <a:rPr lang="hu-HU" dirty="0" err="1" smtClean="0"/>
              <a:t>analogRead</a:t>
            </a:r>
            <a:r>
              <a:rPr lang="hu-HU" dirty="0" smtClean="0"/>
              <a:t>(0</a:t>
            </a:r>
            <a:r>
              <a:rPr lang="hu-HU" dirty="0"/>
              <a:t>));</a:t>
            </a:r>
          </a:p>
          <a:p>
            <a:r>
              <a:rPr lang="hu-HU" dirty="0" smtClean="0"/>
              <a:t>}</a:t>
            </a:r>
            <a:endParaRPr lang="hu-HU" dirty="0"/>
          </a:p>
          <a:p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err="1"/>
              <a:t>loop</a:t>
            </a:r>
            <a:r>
              <a:rPr lang="hu-HU" dirty="0"/>
              <a:t>() {</a:t>
            </a:r>
          </a:p>
          <a:p>
            <a:r>
              <a:rPr lang="hu-HU" dirty="0"/>
              <a:t>  // random </a:t>
            </a:r>
            <a:r>
              <a:rPr lang="hu-HU" dirty="0" err="1"/>
              <a:t>szamot</a:t>
            </a:r>
            <a:r>
              <a:rPr lang="hu-HU" dirty="0"/>
              <a:t> </a:t>
            </a:r>
            <a:r>
              <a:rPr lang="hu-HU" dirty="0" err="1"/>
              <a:t>ir</a:t>
            </a:r>
            <a:r>
              <a:rPr lang="hu-HU" dirty="0"/>
              <a:t> ki 0 - 300 </a:t>
            </a:r>
            <a:r>
              <a:rPr lang="hu-HU" dirty="0" err="1"/>
              <a:t>ig</a:t>
            </a:r>
            <a:endParaRPr lang="hu-HU" dirty="0"/>
          </a:p>
          <a:p>
            <a:r>
              <a:rPr lang="hu-HU" dirty="0"/>
              <a:t>  </a:t>
            </a:r>
            <a:r>
              <a:rPr lang="hu-HU" dirty="0" err="1"/>
              <a:t>randNumber</a:t>
            </a:r>
            <a:r>
              <a:rPr lang="hu-HU" dirty="0"/>
              <a:t> = random(301);</a:t>
            </a:r>
          </a:p>
          <a:p>
            <a:r>
              <a:rPr lang="hu-HU" dirty="0"/>
              <a:t>  </a:t>
            </a:r>
            <a:r>
              <a:rPr lang="hu-HU" dirty="0" err="1"/>
              <a:t>Serial.println</a:t>
            </a:r>
            <a:r>
              <a:rPr lang="hu-HU" dirty="0"/>
              <a:t>(</a:t>
            </a:r>
            <a:r>
              <a:rPr lang="hu-HU" dirty="0" err="1"/>
              <a:t>randNumber</a:t>
            </a:r>
            <a:r>
              <a:rPr lang="hu-HU" dirty="0" smtClean="0"/>
              <a:t>);</a:t>
            </a:r>
          </a:p>
          <a:p>
            <a:endParaRPr lang="hu-HU" dirty="0"/>
          </a:p>
          <a:p>
            <a:r>
              <a:rPr lang="hu-HU" dirty="0"/>
              <a:t>  </a:t>
            </a:r>
            <a:r>
              <a:rPr lang="hu-HU" dirty="0" err="1"/>
              <a:t>delay</a:t>
            </a:r>
            <a:r>
              <a:rPr lang="hu-HU" dirty="0"/>
              <a:t>(500);</a:t>
            </a:r>
          </a:p>
          <a:p>
            <a:r>
              <a:rPr lang="hu-HU" dirty="0"/>
              <a:t>}}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497" y="1825625"/>
            <a:ext cx="3181203" cy="357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17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</Words>
  <Application>Microsoft Office PowerPoint</Application>
  <PresentationFormat>Szélesvásznú</PresentationFormat>
  <Paragraphs>38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Office-téma</vt:lpstr>
      <vt:lpstr>Projektleíró  </vt:lpstr>
      <vt:lpstr>Soros monitor teszt kód: </vt:lpstr>
      <vt:lpstr>Soros monitor ciklus: </vt:lpstr>
      <vt:lpstr>Soros monitor random számok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Projektleíró  </dc:title>
  <dc:creator>C-épület - Tanuló</dc:creator>
  <cp:lastModifiedBy>C-épület - Tanuló</cp:lastModifiedBy>
  <cp:revision>3</cp:revision>
  <dcterms:created xsi:type="dcterms:W3CDTF">2024-09-13T10:25:24Z</dcterms:created>
  <dcterms:modified xsi:type="dcterms:W3CDTF">2024-09-13T10:38:07Z</dcterms:modified>
</cp:coreProperties>
</file>