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180-92CA-4CC2-A669-A709CC9BF227}" type="datetimeFigureOut">
              <a:rPr lang="hu-HU" smtClean="0"/>
              <a:t>2024. 09. 16.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29A-011F-4D18-B8A7-71B391F334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59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180-92CA-4CC2-A669-A709CC9BF227}" type="datetimeFigureOut">
              <a:rPr lang="hu-HU" smtClean="0"/>
              <a:t>2024. 09. 16.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29A-011F-4D18-B8A7-71B391F334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154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180-92CA-4CC2-A669-A709CC9BF227}" type="datetimeFigureOut">
              <a:rPr lang="hu-HU" smtClean="0"/>
              <a:t>2024. 09. 16.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29A-011F-4D18-B8A7-71B391F334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907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180-92CA-4CC2-A669-A709CC9BF227}" type="datetimeFigureOut">
              <a:rPr lang="hu-HU" smtClean="0"/>
              <a:t>2024. 09. 16.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29A-011F-4D18-B8A7-71B391F334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023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180-92CA-4CC2-A669-A709CC9BF227}" type="datetimeFigureOut">
              <a:rPr lang="hu-HU" smtClean="0"/>
              <a:t>2024. 09. 16.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29A-011F-4D18-B8A7-71B391F334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998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180-92CA-4CC2-A669-A709CC9BF227}" type="datetimeFigureOut">
              <a:rPr lang="hu-HU" smtClean="0"/>
              <a:t>2024. 09. 16.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29A-011F-4D18-B8A7-71B391F334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183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180-92CA-4CC2-A669-A709CC9BF227}" type="datetimeFigureOut">
              <a:rPr lang="hu-HU" smtClean="0"/>
              <a:t>2024. 09. 16.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29A-011F-4D18-B8A7-71B391F334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852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180-92CA-4CC2-A669-A709CC9BF227}" type="datetimeFigureOut">
              <a:rPr lang="hu-HU" smtClean="0"/>
              <a:t>2024. 09. 16.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29A-011F-4D18-B8A7-71B391F334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597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180-92CA-4CC2-A669-A709CC9BF227}" type="datetimeFigureOut">
              <a:rPr lang="hu-HU" smtClean="0"/>
              <a:t>2024. 09. 16.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29A-011F-4D18-B8A7-71B391F334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522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180-92CA-4CC2-A669-A709CC9BF227}" type="datetimeFigureOut">
              <a:rPr lang="hu-HU" smtClean="0"/>
              <a:t>2024. 09. 16.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29A-011F-4D18-B8A7-71B391F334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545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180-92CA-4CC2-A669-A709CC9BF227}" type="datetimeFigureOut">
              <a:rPr lang="hu-HU" smtClean="0"/>
              <a:t>2024. 09. 16.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29A-011F-4D18-B8A7-71B391F334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80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8A180-92CA-4CC2-A669-A709CC9BF227}" type="datetimeFigureOut">
              <a:rPr lang="hu-HU" smtClean="0"/>
              <a:t>2024. 09. 16.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5229A-011F-4D18-B8A7-71B391F334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999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81050" y="114300"/>
            <a:ext cx="10515600" cy="6640830"/>
          </a:xfrm>
        </p:spPr>
        <p:txBody>
          <a:bodyPr>
            <a:normAutofit fontScale="77500" lnSpcReduction="20000"/>
          </a:bodyPr>
          <a:lstStyle/>
          <a:p>
            <a:r>
              <a:rPr lang="hu-HU" b="1" dirty="0"/>
              <a:t>Projektnapló tulajdonosa: </a:t>
            </a:r>
            <a:r>
              <a:rPr lang="hu-HU" dirty="0"/>
              <a:t>Eszenyi Martin</a:t>
            </a:r>
          </a:p>
          <a:p>
            <a:r>
              <a:rPr lang="hu-HU" b="1" dirty="0"/>
              <a:t>Projekt neve/címe:</a:t>
            </a:r>
            <a:r>
              <a:rPr lang="hu-HU" dirty="0"/>
              <a:t> </a:t>
            </a:r>
            <a:r>
              <a:rPr lang="hu-HU" dirty="0" err="1"/>
              <a:t>Arduino</a:t>
            </a:r>
            <a:r>
              <a:rPr lang="hu-HU" dirty="0"/>
              <a:t> Soros Monitor</a:t>
            </a:r>
          </a:p>
          <a:p>
            <a:r>
              <a:rPr lang="hu-HU" b="1" dirty="0"/>
              <a:t>A projekt témaköre (miről szól?):</a:t>
            </a:r>
            <a:r>
              <a:rPr lang="hu-HU" dirty="0" err="1"/>
              <a:t>Arduino</a:t>
            </a:r>
            <a:r>
              <a:rPr lang="hu-HU" dirty="0"/>
              <a:t> Soros Monitor programozása</a:t>
            </a:r>
          </a:p>
          <a:p>
            <a:r>
              <a:rPr lang="hu-HU" b="1" dirty="0"/>
              <a:t>Projektvezetők:</a:t>
            </a:r>
            <a:r>
              <a:rPr lang="hu-HU" dirty="0"/>
              <a:t> Eszenyi Martin</a:t>
            </a:r>
          </a:p>
          <a:p>
            <a:r>
              <a:rPr lang="hu-HU" b="1" dirty="0"/>
              <a:t>Csoporttársak a projektben: </a:t>
            </a:r>
            <a:r>
              <a:rPr lang="hu-HU" dirty="0"/>
              <a:t>-</a:t>
            </a:r>
          </a:p>
          <a:p>
            <a:r>
              <a:rPr lang="hu-HU" b="1" dirty="0"/>
              <a:t>Projekt időtartama: </a:t>
            </a:r>
            <a:r>
              <a:rPr lang="hu-HU" dirty="0"/>
              <a:t>2*45 perc</a:t>
            </a:r>
          </a:p>
          <a:p>
            <a:r>
              <a:rPr lang="hu-HU" b="1" dirty="0" err="1"/>
              <a:t>Tantárgyak,amelyekhez</a:t>
            </a:r>
            <a:r>
              <a:rPr lang="hu-HU" b="1" dirty="0"/>
              <a:t> a projekt kapcsolódik: </a:t>
            </a:r>
            <a:r>
              <a:rPr lang="hu-HU" dirty="0"/>
              <a:t>IKT</a:t>
            </a:r>
          </a:p>
          <a:p>
            <a:r>
              <a:rPr lang="hu-HU" b="1" dirty="0"/>
              <a:t>A projekt tervezett produktuma</a:t>
            </a:r>
            <a:r>
              <a:rPr lang="hu-HU" b="1" dirty="0" smtClean="0"/>
              <a:t>: </a:t>
            </a:r>
            <a:r>
              <a:rPr lang="hu-HU" dirty="0" err="1" smtClean="0"/>
              <a:t>Arduino</a:t>
            </a:r>
            <a:r>
              <a:rPr lang="hu-HU" dirty="0" smtClean="0"/>
              <a:t> soros monitorra való </a:t>
            </a:r>
            <a:r>
              <a:rPr lang="hu-HU" dirty="0" err="1" smtClean="0"/>
              <a:t>kiiratások</a:t>
            </a:r>
            <a:endParaRPr lang="hu-HU" b="1" dirty="0"/>
          </a:p>
          <a:p>
            <a:r>
              <a:rPr lang="hu-HU" b="1" dirty="0"/>
              <a:t>Saját feladatom/feladataim a </a:t>
            </a:r>
            <a:r>
              <a:rPr lang="hu-HU" b="1" dirty="0" smtClean="0"/>
              <a:t>projektben: </a:t>
            </a:r>
            <a:r>
              <a:rPr lang="hu-HU" dirty="0" smtClean="0"/>
              <a:t>A feladat megvalósítása</a:t>
            </a:r>
            <a:endParaRPr lang="hu-HU" b="1" dirty="0"/>
          </a:p>
          <a:p>
            <a:r>
              <a:rPr lang="hu-HU" b="1" dirty="0"/>
              <a:t>Előzetes ismereteim/tudásom a projekt témájával kapcsolatban: </a:t>
            </a:r>
            <a:r>
              <a:rPr lang="hu-HU" dirty="0" err="1"/>
              <a:t>Arduino</a:t>
            </a:r>
            <a:r>
              <a:rPr lang="hu-HU" dirty="0"/>
              <a:t> használata</a:t>
            </a:r>
          </a:p>
          <a:p>
            <a:r>
              <a:rPr lang="hu-HU" b="1" dirty="0"/>
              <a:t>A projekt során tanultam meg: </a:t>
            </a:r>
            <a:r>
              <a:rPr lang="hu-HU" dirty="0"/>
              <a:t>Soros Monitor programokat</a:t>
            </a:r>
          </a:p>
          <a:p>
            <a:r>
              <a:rPr lang="hu-HU" b="1" dirty="0"/>
              <a:t>A </a:t>
            </a:r>
            <a:r>
              <a:rPr lang="hu-HU" b="1" dirty="0" err="1"/>
              <a:t>proj</a:t>
            </a:r>
            <a:r>
              <a:rPr lang="hu-HU" b="1" dirty="0"/>
              <a:t>. során a csoporttársaimmal együtt a köv. </a:t>
            </a:r>
            <a:r>
              <a:rPr lang="hu-HU" b="1" dirty="0" err="1"/>
              <a:t>prob</a:t>
            </a:r>
            <a:r>
              <a:rPr lang="hu-HU" b="1" dirty="0"/>
              <a:t>./feladatokat oldottam meg</a:t>
            </a:r>
            <a:r>
              <a:rPr lang="hu-HU" dirty="0"/>
              <a:t>: -</a:t>
            </a:r>
          </a:p>
          <a:p>
            <a:r>
              <a:rPr lang="hu-HU" b="1" dirty="0"/>
              <a:t>Csoporttársaim ezekben a fel./</a:t>
            </a:r>
            <a:r>
              <a:rPr lang="hu-HU" b="1" dirty="0" err="1"/>
              <a:t>tev</a:t>
            </a:r>
            <a:r>
              <a:rPr lang="hu-HU" b="1" dirty="0"/>
              <a:t>.-</a:t>
            </a:r>
            <a:r>
              <a:rPr lang="hu-HU" b="1" dirty="0" err="1"/>
              <a:t>ben</a:t>
            </a:r>
            <a:r>
              <a:rPr lang="hu-HU" b="1" dirty="0"/>
              <a:t> segítettek nekem:</a:t>
            </a:r>
            <a:r>
              <a:rPr lang="hu-HU" dirty="0"/>
              <a:t>-</a:t>
            </a:r>
          </a:p>
          <a:p>
            <a:r>
              <a:rPr lang="hu-HU" b="1" dirty="0"/>
              <a:t>Én a köv. a fel./</a:t>
            </a:r>
            <a:r>
              <a:rPr lang="hu-HU" b="1" dirty="0" err="1"/>
              <a:t>tev</a:t>
            </a:r>
            <a:r>
              <a:rPr lang="hu-HU" b="1" dirty="0"/>
              <a:t>.-</a:t>
            </a:r>
            <a:r>
              <a:rPr lang="hu-HU" b="1" dirty="0" err="1"/>
              <a:t>ben</a:t>
            </a:r>
            <a:r>
              <a:rPr lang="hu-HU" b="1" dirty="0"/>
              <a:t> segítettem a </a:t>
            </a:r>
            <a:r>
              <a:rPr lang="hu-HU" b="1" dirty="0" err="1"/>
              <a:t>csop</a:t>
            </a:r>
            <a:r>
              <a:rPr lang="hu-HU" b="1" dirty="0"/>
              <a:t>. társaimnak:</a:t>
            </a:r>
            <a:r>
              <a:rPr lang="hu-HU" dirty="0"/>
              <a:t>-</a:t>
            </a:r>
          </a:p>
          <a:p>
            <a:r>
              <a:rPr lang="hu-HU" b="1" dirty="0"/>
              <a:t>Teljesen egyedül oldottam meg a köv. feladatokat: </a:t>
            </a:r>
            <a:r>
              <a:rPr lang="hu-HU" dirty="0"/>
              <a:t>Az egész feladatot</a:t>
            </a:r>
          </a:p>
          <a:p>
            <a:r>
              <a:rPr lang="hu-HU" b="1" dirty="0"/>
              <a:t>A </a:t>
            </a:r>
            <a:r>
              <a:rPr lang="hu-HU" b="1" dirty="0" err="1"/>
              <a:t>proj</a:t>
            </a:r>
            <a:r>
              <a:rPr lang="hu-HU" b="1" dirty="0"/>
              <a:t>. során megtanult ismereteimet hasznosítani tudom a köv. szitukban/területen/</a:t>
            </a:r>
            <a:r>
              <a:rPr lang="hu-HU" b="1" dirty="0" err="1"/>
              <a:t>prob</a:t>
            </a:r>
            <a:r>
              <a:rPr lang="hu-HU" b="1" dirty="0"/>
              <a:t>. megoldásában: </a:t>
            </a:r>
            <a:r>
              <a:rPr lang="hu-HU" dirty="0" err="1"/>
              <a:t>Arduino</a:t>
            </a:r>
            <a:r>
              <a:rPr lang="hu-HU" dirty="0"/>
              <a:t> projektek </a:t>
            </a:r>
            <a:r>
              <a:rPr lang="hu-HU" dirty="0" smtClean="0"/>
              <a:t>készítése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14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05740"/>
            <a:ext cx="10515600" cy="5971223"/>
          </a:xfrm>
        </p:spPr>
        <p:txBody>
          <a:bodyPr/>
          <a:lstStyle/>
          <a:p>
            <a:r>
              <a:rPr lang="hu-HU" b="1" dirty="0" smtClean="0"/>
              <a:t>Fotók/rajzok amelyek a projekt megvalósítás során készültek:</a:t>
            </a:r>
            <a:endParaRPr lang="hu-HU" dirty="0"/>
          </a:p>
        </p:txBody>
      </p:sp>
      <p:pic>
        <p:nvPicPr>
          <p:cNvPr id="2050" name="Kép 3" descr="soros_mon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422" y="1347556"/>
            <a:ext cx="1801461" cy="286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Kép 2" descr="soros_mon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022" y="1347556"/>
            <a:ext cx="2088413" cy="286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Kép 1" descr="soros_mon_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144" y="1347556"/>
            <a:ext cx="2316648" cy="286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95561" y="665577"/>
            <a:ext cx="22303480" cy="681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3696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160</Words>
  <Application>Microsoft Office PowerPoint</Application>
  <PresentationFormat>Szélesvásznú</PresentationFormat>
  <Paragraphs>17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C-épület - Tanuló</dc:creator>
  <cp:lastModifiedBy>C-épület - Tanuló</cp:lastModifiedBy>
  <cp:revision>2</cp:revision>
  <dcterms:created xsi:type="dcterms:W3CDTF">2024-09-16T07:54:37Z</dcterms:created>
  <dcterms:modified xsi:type="dcterms:W3CDTF">2024-09-16T08:08:14Z</dcterms:modified>
</cp:coreProperties>
</file>