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95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592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795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591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8417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3458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636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51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05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80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62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56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9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455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41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62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000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FC78C2-52EF-4B29-8CD4-D61EED1D650A}" type="datetimeFigureOut">
              <a:rPr lang="hu-HU" smtClean="0"/>
              <a:t>2025. 01. 10.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82A5F-5B06-4E08-81EE-8E33E74669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88027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ESP8266 típusú </a:t>
            </a:r>
            <a:r>
              <a:rPr lang="hu-HU" dirty="0" err="1"/>
              <a:t>Wifi</a:t>
            </a:r>
            <a:r>
              <a:rPr lang="hu-HU" dirty="0"/>
              <a:t> modul használata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2024.09.11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906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85750"/>
            <a:ext cx="10515600" cy="5891213"/>
          </a:xfrm>
        </p:spPr>
        <p:txBody>
          <a:bodyPr>
            <a:normAutofit fontScale="85000" lnSpcReduction="10000"/>
          </a:bodyPr>
          <a:lstStyle/>
          <a:p>
            <a:r>
              <a:rPr lang="hu-HU" sz="2400" b="1" u="sng" dirty="0" err="1"/>
              <a:t>Wifi</a:t>
            </a:r>
            <a:r>
              <a:rPr lang="hu-HU" sz="2400" b="1" u="sng" dirty="0"/>
              <a:t> </a:t>
            </a:r>
            <a:r>
              <a:rPr lang="hu-HU" sz="2400" b="1" u="sng" dirty="0" err="1"/>
              <a:t>module</a:t>
            </a:r>
            <a:r>
              <a:rPr lang="hu-HU" sz="2400" b="1" u="sng" dirty="0"/>
              <a:t> kód:</a:t>
            </a:r>
          </a:p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&lt;ESP8266WiFi.h&gt;</a:t>
            </a:r>
          </a:p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</a:t>
            </a:r>
            <a:r>
              <a:rPr lang="hu-HU" dirty="0" err="1"/>
              <a:t>WiFiClient.h</a:t>
            </a:r>
            <a:r>
              <a:rPr lang="hu-HU" dirty="0"/>
              <a:t>&gt;</a:t>
            </a:r>
          </a:p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&lt;ESP8266WebServer.h&gt;</a:t>
            </a:r>
          </a:p>
          <a:p>
            <a:r>
              <a:rPr lang="hu-HU" dirty="0"/>
              <a:t>// </a:t>
            </a:r>
            <a:r>
              <a:rPr lang="hu-HU" dirty="0" err="1"/>
              <a:t>Replace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credentials</a:t>
            </a:r>
            <a:endParaRPr lang="hu-HU" dirty="0"/>
          </a:p>
          <a:p>
            <a:r>
              <a:rPr lang="hu-HU" dirty="0"/>
              <a:t>const </a:t>
            </a:r>
            <a:r>
              <a:rPr lang="hu-HU" dirty="0" err="1"/>
              <a:t>char</a:t>
            </a:r>
            <a:r>
              <a:rPr lang="hu-HU" dirty="0"/>
              <a:t>* </a:t>
            </a:r>
            <a:r>
              <a:rPr lang="hu-HU" dirty="0" err="1"/>
              <a:t>ssid</a:t>
            </a:r>
            <a:r>
              <a:rPr lang="hu-HU" dirty="0"/>
              <a:t> = "</a:t>
            </a:r>
            <a:r>
              <a:rPr lang="hu-HU" dirty="0" err="1"/>
              <a:t>LonyayC</a:t>
            </a:r>
            <a:r>
              <a:rPr lang="hu-HU" dirty="0"/>
              <a:t>"; //Írd át a te vezetéknélküli </a:t>
            </a:r>
            <a:r>
              <a:rPr lang="hu-HU" dirty="0" err="1"/>
              <a:t>hálózatod</a:t>
            </a:r>
            <a:r>
              <a:rPr lang="hu-HU" dirty="0"/>
              <a:t> nevére</a:t>
            </a:r>
          </a:p>
          <a:p>
            <a:r>
              <a:rPr lang="hu-HU" dirty="0"/>
              <a:t>const </a:t>
            </a:r>
            <a:r>
              <a:rPr lang="hu-HU" dirty="0" err="1"/>
              <a:t>char</a:t>
            </a:r>
            <a:r>
              <a:rPr lang="hu-HU" dirty="0"/>
              <a:t>* </a:t>
            </a:r>
            <a:r>
              <a:rPr lang="hu-HU" dirty="0" err="1"/>
              <a:t>password</a:t>
            </a:r>
            <a:r>
              <a:rPr lang="hu-HU" dirty="0"/>
              <a:t> = "L1o6ny5a2y"; //Írd át a te vezetéknélküli </a:t>
            </a:r>
            <a:r>
              <a:rPr lang="hu-HU" dirty="0" err="1"/>
              <a:t>hálózatod</a:t>
            </a:r>
            <a:r>
              <a:rPr lang="hu-HU" dirty="0"/>
              <a:t> </a:t>
            </a:r>
            <a:r>
              <a:rPr lang="hu-HU" dirty="0" err="1"/>
              <a:t>jelszavára</a:t>
            </a:r>
            <a:endParaRPr lang="hu-HU" dirty="0"/>
          </a:p>
          <a:p>
            <a:r>
              <a:rPr lang="hu-HU" dirty="0"/>
              <a:t>ESP8266WebServer server(80); // server port 80 (http port)</a:t>
            </a: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= "";</a:t>
            </a:r>
          </a:p>
          <a:p>
            <a:r>
              <a:rPr lang="hu-HU" dirty="0"/>
              <a:t>int </a:t>
            </a:r>
            <a:r>
              <a:rPr lang="hu-HU" dirty="0" err="1"/>
              <a:t>LEDPin</a:t>
            </a:r>
            <a:r>
              <a:rPr lang="hu-HU" dirty="0"/>
              <a:t> = 5;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(</a:t>
            </a:r>
            <a:r>
              <a:rPr lang="hu-HU" dirty="0" err="1"/>
              <a:t>void</a:t>
            </a:r>
            <a:r>
              <a:rPr lang="hu-HU" dirty="0"/>
              <a:t>){</a:t>
            </a:r>
          </a:p>
          <a:p>
            <a:r>
              <a:rPr lang="hu-HU" dirty="0"/>
              <a:t>//A HTML kódja a weblapnak</a:t>
            </a:r>
          </a:p>
          <a:p>
            <a:r>
              <a:rPr lang="hu-HU" dirty="0" err="1"/>
              <a:t>page</a:t>
            </a:r>
            <a:r>
              <a:rPr lang="hu-HU" dirty="0"/>
              <a:t> = "&lt;h1 </a:t>
            </a:r>
            <a:r>
              <a:rPr lang="hu-HU" dirty="0" err="1"/>
              <a:t>style</a:t>
            </a:r>
            <a:r>
              <a:rPr lang="hu-HU" dirty="0"/>
              <a:t>=\"</a:t>
            </a:r>
            <a:r>
              <a:rPr lang="hu-HU" dirty="0" err="1"/>
              <a:t>color:green</a:t>
            </a:r>
            <a:r>
              <a:rPr lang="hu-HU" dirty="0"/>
              <a:t>;\"&gt;</a:t>
            </a:r>
            <a:r>
              <a:rPr lang="hu-HU" dirty="0" err="1"/>
              <a:t>Egyszeru</a:t>
            </a:r>
            <a:r>
              <a:rPr lang="hu-HU" dirty="0"/>
              <a:t> </a:t>
            </a:r>
            <a:r>
              <a:rPr lang="hu-HU" dirty="0" err="1"/>
              <a:t>NodeMCU</a:t>
            </a:r>
            <a:r>
              <a:rPr lang="hu-HU" dirty="0"/>
              <a:t> Webszerver&lt;/h1&gt;"</a:t>
            </a:r>
          </a:p>
          <a:p>
            <a:r>
              <a:rPr lang="hu-HU" dirty="0"/>
              <a:t>      "&lt;p&gt;&lt;a </a:t>
            </a:r>
            <a:r>
              <a:rPr lang="hu-HU" dirty="0" err="1"/>
              <a:t>href</a:t>
            </a:r>
            <a:r>
              <a:rPr lang="hu-HU" dirty="0"/>
              <a:t>=\"</a:t>
            </a:r>
            <a:r>
              <a:rPr lang="hu-HU" dirty="0" err="1"/>
              <a:t>LEDOn</a:t>
            </a:r>
            <a:r>
              <a:rPr lang="hu-HU" dirty="0"/>
              <a:t>\"&gt;&lt;</a:t>
            </a:r>
            <a:r>
              <a:rPr lang="hu-HU" dirty="0" err="1"/>
              <a:t>button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=\"</a:t>
            </a:r>
            <a:r>
              <a:rPr lang="hu-HU" dirty="0" err="1"/>
              <a:t>background-color:green</a:t>
            </a:r>
            <a:r>
              <a:rPr lang="hu-HU" dirty="0"/>
              <a:t>; </a:t>
            </a:r>
            <a:r>
              <a:rPr lang="hu-HU" dirty="0" err="1"/>
              <a:t>color:white</a:t>
            </a:r>
            <a:r>
              <a:rPr lang="hu-HU" dirty="0"/>
              <a:t>;\"&gt;ON&lt;/</a:t>
            </a:r>
            <a:r>
              <a:rPr lang="hu-HU" dirty="0" err="1"/>
              <a:t>button</a:t>
            </a:r>
            <a:r>
              <a:rPr lang="hu-HU" dirty="0"/>
              <a:t>&gt;&lt;/a&gt;&amp;</a:t>
            </a:r>
            <a:r>
              <a:rPr lang="hu-HU" dirty="0" err="1"/>
              <a:t>nbsp</a:t>
            </a:r>
            <a:r>
              <a:rPr lang="hu-HU" dirty="0"/>
              <a:t>;"</a:t>
            </a:r>
          </a:p>
          <a:p>
            <a:r>
              <a:rPr lang="hu-HU" dirty="0"/>
              <a:t>      "&lt;a </a:t>
            </a:r>
            <a:r>
              <a:rPr lang="hu-HU" dirty="0" err="1"/>
              <a:t>href</a:t>
            </a:r>
            <a:r>
              <a:rPr lang="hu-HU" dirty="0"/>
              <a:t>=\"</a:t>
            </a:r>
            <a:r>
              <a:rPr lang="hu-HU" dirty="0" err="1"/>
              <a:t>LEDOff</a:t>
            </a:r>
            <a:r>
              <a:rPr lang="hu-HU" dirty="0"/>
              <a:t>\"&gt;&lt;</a:t>
            </a:r>
            <a:r>
              <a:rPr lang="hu-HU" dirty="0" err="1"/>
              <a:t>button</a:t>
            </a:r>
            <a:r>
              <a:rPr lang="hu-HU" dirty="0"/>
              <a:t> </a:t>
            </a:r>
            <a:r>
              <a:rPr lang="hu-HU" dirty="0" err="1"/>
              <a:t>style</a:t>
            </a:r>
            <a:r>
              <a:rPr lang="hu-HU" dirty="0"/>
              <a:t>=\"</a:t>
            </a:r>
            <a:r>
              <a:rPr lang="hu-HU" dirty="0" err="1"/>
              <a:t>background-color:red</a:t>
            </a:r>
            <a:r>
              <a:rPr lang="hu-HU" dirty="0"/>
              <a:t>; </a:t>
            </a:r>
            <a:r>
              <a:rPr lang="hu-HU" dirty="0" err="1"/>
              <a:t>color:white</a:t>
            </a:r>
            <a:r>
              <a:rPr lang="hu-HU" dirty="0"/>
              <a:t>;\"&gt;OFF&lt;/</a:t>
            </a:r>
            <a:r>
              <a:rPr lang="hu-HU" dirty="0" err="1"/>
              <a:t>button</a:t>
            </a:r>
            <a:r>
              <a:rPr lang="hu-HU" dirty="0"/>
              <a:t>&gt;&lt;/a&gt;&lt;/p&gt;";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356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40030"/>
            <a:ext cx="10515600" cy="5936933"/>
          </a:xfrm>
        </p:spPr>
        <p:txBody>
          <a:bodyPr>
            <a:normAutofit lnSpcReduction="10000"/>
          </a:bodyPr>
          <a:lstStyle/>
          <a:p>
            <a:r>
              <a:rPr lang="hu-HU" dirty="0"/>
              <a:t>//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LED pin output and </a:t>
            </a:r>
            <a:r>
              <a:rPr lang="hu-HU" dirty="0" err="1"/>
              <a:t>initially</a:t>
            </a:r>
            <a:r>
              <a:rPr lang="hu-HU" dirty="0"/>
              <a:t> </a:t>
            </a:r>
            <a:r>
              <a:rPr lang="hu-HU" dirty="0" err="1"/>
              <a:t>turned</a:t>
            </a:r>
            <a:r>
              <a:rPr lang="hu-HU" dirty="0"/>
              <a:t> </a:t>
            </a:r>
            <a:r>
              <a:rPr lang="hu-HU" dirty="0" err="1"/>
              <a:t>off</a:t>
            </a:r>
            <a:endParaRPr lang="hu-HU" dirty="0"/>
          </a:p>
          <a:p>
            <a:r>
              <a:rPr lang="hu-HU" dirty="0" err="1"/>
              <a:t>pinMode</a:t>
            </a:r>
            <a:r>
              <a:rPr lang="hu-HU" dirty="0"/>
              <a:t>(</a:t>
            </a:r>
            <a:r>
              <a:rPr lang="hu-HU" dirty="0" err="1"/>
              <a:t>LEDPin</a:t>
            </a:r>
            <a:r>
              <a:rPr lang="hu-HU" dirty="0"/>
              <a:t>, OUTPUT);</a:t>
            </a:r>
          </a:p>
          <a:p>
            <a:r>
              <a:rPr lang="hu-HU" dirty="0" err="1"/>
              <a:t>digitalWrite</a:t>
            </a:r>
            <a:r>
              <a:rPr lang="hu-HU" dirty="0"/>
              <a:t>(</a:t>
            </a:r>
            <a:r>
              <a:rPr lang="hu-HU" dirty="0" err="1"/>
              <a:t>LEDPin</a:t>
            </a:r>
            <a:r>
              <a:rPr lang="hu-HU" dirty="0"/>
              <a:t>, LOW);</a:t>
            </a:r>
          </a:p>
          <a:p>
            <a:r>
              <a:rPr lang="hu-HU" dirty="0" err="1"/>
              <a:t>delay</a:t>
            </a:r>
            <a:r>
              <a:rPr lang="hu-HU" dirty="0"/>
              <a:t>(1000);</a:t>
            </a:r>
          </a:p>
          <a:p>
            <a:r>
              <a:rPr lang="hu-HU" dirty="0" err="1"/>
              <a:t>Serial.begin</a:t>
            </a:r>
            <a:r>
              <a:rPr lang="hu-HU" dirty="0"/>
              <a:t>(115200);</a:t>
            </a:r>
          </a:p>
          <a:p>
            <a:r>
              <a:rPr lang="hu-HU" dirty="0" err="1"/>
              <a:t>WiFi.begin</a:t>
            </a:r>
            <a:r>
              <a:rPr lang="hu-HU" dirty="0"/>
              <a:t>(</a:t>
            </a:r>
            <a:r>
              <a:rPr lang="hu-HU" dirty="0" err="1"/>
              <a:t>ssid</a:t>
            </a:r>
            <a:r>
              <a:rPr lang="hu-HU" dirty="0"/>
              <a:t>, </a:t>
            </a:r>
            <a:r>
              <a:rPr lang="hu-HU" dirty="0" err="1"/>
              <a:t>password</a:t>
            </a:r>
            <a:r>
              <a:rPr lang="hu-HU" dirty="0"/>
              <a:t>); // </a:t>
            </a:r>
            <a:r>
              <a:rPr lang="hu-HU" dirty="0" err="1"/>
              <a:t>WiFi</a:t>
            </a:r>
            <a:r>
              <a:rPr lang="hu-HU" dirty="0"/>
              <a:t> csatlakozás kezdete</a:t>
            </a:r>
          </a:p>
          <a:p>
            <a:r>
              <a:rPr lang="hu-HU" dirty="0" err="1"/>
              <a:t>Serial.println</a:t>
            </a:r>
            <a:r>
              <a:rPr lang="hu-HU" dirty="0"/>
              <a:t>("");</a:t>
            </a:r>
          </a:p>
          <a:p>
            <a:r>
              <a:rPr lang="hu-HU" dirty="0"/>
              <a:t>// </a:t>
            </a:r>
            <a:r>
              <a:rPr lang="hu-HU" dirty="0" err="1"/>
              <a:t>Wait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connection</a:t>
            </a:r>
            <a:endParaRPr lang="hu-HU" dirty="0"/>
          </a:p>
          <a:p>
            <a:r>
              <a:rPr lang="hu-HU" dirty="0" err="1"/>
              <a:t>while</a:t>
            </a:r>
            <a:r>
              <a:rPr lang="hu-HU" dirty="0"/>
              <a:t> (</a:t>
            </a:r>
            <a:r>
              <a:rPr lang="hu-HU" dirty="0" err="1"/>
              <a:t>WiFi.status</a:t>
            </a:r>
            <a:r>
              <a:rPr lang="hu-HU" dirty="0"/>
              <a:t>() != WL_CONNECTED) {</a:t>
            </a:r>
          </a:p>
          <a:p>
            <a:r>
              <a:rPr lang="hu-HU" dirty="0" err="1"/>
              <a:t>delay</a:t>
            </a:r>
            <a:r>
              <a:rPr lang="hu-HU" dirty="0"/>
              <a:t>(500);</a:t>
            </a:r>
          </a:p>
          <a:p>
            <a:r>
              <a:rPr lang="hu-HU" dirty="0" err="1"/>
              <a:t>Serial.print</a:t>
            </a:r>
            <a:r>
              <a:rPr lang="hu-HU" dirty="0"/>
              <a:t>(".");</a:t>
            </a:r>
          </a:p>
          <a:p>
            <a:r>
              <a:rPr lang="hu-HU" dirty="0"/>
              <a:t>}</a:t>
            </a:r>
          </a:p>
          <a:p>
            <a:r>
              <a:rPr lang="hu-HU" dirty="0" err="1"/>
              <a:t>Serial.println</a:t>
            </a:r>
            <a:r>
              <a:rPr lang="hu-HU" dirty="0"/>
              <a:t>("");</a:t>
            </a:r>
          </a:p>
          <a:p>
            <a:r>
              <a:rPr lang="hu-HU" dirty="0" err="1"/>
              <a:t>Serial.print</a:t>
            </a:r>
            <a:r>
              <a:rPr lang="hu-HU" dirty="0"/>
              <a:t>("Csatlakozva a(z) ");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067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54000"/>
            <a:ext cx="10515600" cy="6388100"/>
          </a:xfrm>
        </p:spPr>
        <p:txBody>
          <a:bodyPr>
            <a:normAutofit fontScale="62500" lnSpcReduction="20000"/>
          </a:bodyPr>
          <a:lstStyle/>
          <a:p>
            <a:r>
              <a:rPr lang="hu-HU" dirty="0" err="1"/>
              <a:t>Serial.println</a:t>
            </a:r>
            <a:r>
              <a:rPr lang="hu-HU" dirty="0"/>
              <a:t>(</a:t>
            </a:r>
            <a:r>
              <a:rPr lang="hu-HU" dirty="0" err="1"/>
              <a:t>ssid</a:t>
            </a:r>
            <a:r>
              <a:rPr lang="hu-HU" dirty="0"/>
              <a:t>);</a:t>
            </a:r>
          </a:p>
          <a:p>
            <a:r>
              <a:rPr lang="hu-HU" dirty="0" err="1"/>
              <a:t>Serial.print</a:t>
            </a:r>
            <a:r>
              <a:rPr lang="hu-HU" dirty="0"/>
              <a:t>("IP </a:t>
            </a:r>
            <a:r>
              <a:rPr lang="hu-HU" dirty="0" err="1"/>
              <a:t>cim</a:t>
            </a:r>
            <a:r>
              <a:rPr lang="hu-HU" dirty="0"/>
              <a:t>: ");</a:t>
            </a:r>
          </a:p>
          <a:p>
            <a:r>
              <a:rPr lang="hu-HU" dirty="0" err="1"/>
              <a:t>Serial.println</a:t>
            </a:r>
            <a:r>
              <a:rPr lang="hu-HU" dirty="0"/>
              <a:t>(</a:t>
            </a:r>
            <a:r>
              <a:rPr lang="hu-HU" dirty="0" err="1"/>
              <a:t>WiFi.localIP</a:t>
            </a:r>
            <a:r>
              <a:rPr lang="hu-HU" dirty="0"/>
              <a:t>());</a:t>
            </a:r>
          </a:p>
          <a:p>
            <a:r>
              <a:rPr lang="hu-HU" dirty="0" err="1"/>
              <a:t>server.on</a:t>
            </a:r>
            <a:r>
              <a:rPr lang="hu-HU" dirty="0"/>
              <a:t>("/", [](){</a:t>
            </a:r>
          </a:p>
          <a:p>
            <a:r>
              <a:rPr lang="hu-HU" dirty="0" err="1"/>
              <a:t>server.send</a:t>
            </a:r>
            <a:r>
              <a:rPr lang="hu-HU" dirty="0"/>
              <a:t>(200, "text/</a:t>
            </a:r>
            <a:r>
              <a:rPr lang="hu-HU" dirty="0" err="1"/>
              <a:t>html</a:t>
            </a:r>
            <a:r>
              <a:rPr lang="hu-HU" dirty="0"/>
              <a:t>", </a:t>
            </a:r>
            <a:r>
              <a:rPr lang="hu-HU" dirty="0" err="1"/>
              <a:t>page</a:t>
            </a:r>
            <a:r>
              <a:rPr lang="hu-HU" dirty="0"/>
              <a:t>);</a:t>
            </a:r>
          </a:p>
          <a:p>
            <a:r>
              <a:rPr lang="hu-HU" dirty="0"/>
              <a:t>});</a:t>
            </a:r>
          </a:p>
          <a:p>
            <a:r>
              <a:rPr lang="hu-HU" dirty="0" err="1"/>
              <a:t>server.on</a:t>
            </a:r>
            <a:r>
              <a:rPr lang="hu-HU" dirty="0"/>
              <a:t>("/</a:t>
            </a:r>
            <a:r>
              <a:rPr lang="hu-HU" dirty="0" err="1"/>
              <a:t>LEDOn</a:t>
            </a:r>
            <a:r>
              <a:rPr lang="hu-HU" dirty="0"/>
              <a:t>", [](){</a:t>
            </a:r>
          </a:p>
          <a:p>
            <a:r>
              <a:rPr lang="hu-HU" dirty="0" err="1"/>
              <a:t>server.send</a:t>
            </a:r>
            <a:r>
              <a:rPr lang="hu-HU" dirty="0"/>
              <a:t>(200, "text/</a:t>
            </a:r>
            <a:r>
              <a:rPr lang="hu-HU" dirty="0" err="1"/>
              <a:t>html</a:t>
            </a:r>
            <a:r>
              <a:rPr lang="hu-HU" dirty="0"/>
              <a:t>", </a:t>
            </a:r>
            <a:r>
              <a:rPr lang="hu-HU" dirty="0" err="1"/>
              <a:t>page</a:t>
            </a:r>
            <a:r>
              <a:rPr lang="hu-HU" dirty="0"/>
              <a:t>);</a:t>
            </a:r>
          </a:p>
          <a:p>
            <a:r>
              <a:rPr lang="hu-HU" dirty="0" err="1"/>
              <a:t>digitalWrite</a:t>
            </a:r>
            <a:r>
              <a:rPr lang="hu-HU" dirty="0"/>
              <a:t>(</a:t>
            </a:r>
            <a:r>
              <a:rPr lang="hu-HU" dirty="0" err="1"/>
              <a:t>LEDPin</a:t>
            </a:r>
            <a:r>
              <a:rPr lang="hu-HU" dirty="0"/>
              <a:t>, HIGH);</a:t>
            </a:r>
          </a:p>
          <a:p>
            <a:r>
              <a:rPr lang="hu-HU" dirty="0" err="1"/>
              <a:t>delay</a:t>
            </a:r>
            <a:r>
              <a:rPr lang="hu-HU" dirty="0"/>
              <a:t>(1000);</a:t>
            </a:r>
          </a:p>
          <a:p>
            <a:r>
              <a:rPr lang="hu-HU" dirty="0"/>
              <a:t>});</a:t>
            </a:r>
          </a:p>
          <a:p>
            <a:r>
              <a:rPr lang="hu-HU" dirty="0" err="1"/>
              <a:t>server.on</a:t>
            </a:r>
            <a:r>
              <a:rPr lang="hu-HU" dirty="0"/>
              <a:t>("/</a:t>
            </a:r>
            <a:r>
              <a:rPr lang="hu-HU" dirty="0" err="1"/>
              <a:t>LEDOff</a:t>
            </a:r>
            <a:r>
              <a:rPr lang="hu-HU" dirty="0"/>
              <a:t>", [](){</a:t>
            </a:r>
          </a:p>
          <a:p>
            <a:r>
              <a:rPr lang="hu-HU" dirty="0" err="1"/>
              <a:t>server.send</a:t>
            </a:r>
            <a:r>
              <a:rPr lang="hu-HU" dirty="0"/>
              <a:t>(200, "text/</a:t>
            </a:r>
            <a:r>
              <a:rPr lang="hu-HU" dirty="0" err="1"/>
              <a:t>html</a:t>
            </a:r>
            <a:r>
              <a:rPr lang="hu-HU" dirty="0"/>
              <a:t>", </a:t>
            </a:r>
            <a:r>
              <a:rPr lang="hu-HU" dirty="0" err="1"/>
              <a:t>page</a:t>
            </a:r>
            <a:r>
              <a:rPr lang="hu-HU" dirty="0"/>
              <a:t>);</a:t>
            </a:r>
          </a:p>
          <a:p>
            <a:r>
              <a:rPr lang="hu-HU" dirty="0" err="1"/>
              <a:t>digitalWrite</a:t>
            </a:r>
            <a:r>
              <a:rPr lang="hu-HU" dirty="0"/>
              <a:t>(</a:t>
            </a:r>
            <a:r>
              <a:rPr lang="hu-HU" dirty="0" err="1"/>
              <a:t>LEDPin</a:t>
            </a:r>
            <a:r>
              <a:rPr lang="hu-HU" dirty="0"/>
              <a:t>, LOW);</a:t>
            </a:r>
          </a:p>
          <a:p>
            <a:r>
              <a:rPr lang="hu-HU" dirty="0" err="1"/>
              <a:t>delay</a:t>
            </a:r>
            <a:r>
              <a:rPr lang="hu-HU" dirty="0"/>
              <a:t>(1000);</a:t>
            </a:r>
          </a:p>
          <a:p>
            <a:r>
              <a:rPr lang="hu-HU" dirty="0"/>
              <a:t>});</a:t>
            </a:r>
          </a:p>
          <a:p>
            <a:r>
              <a:rPr lang="hu-HU" dirty="0" err="1"/>
              <a:t>server.begin</a:t>
            </a:r>
            <a:r>
              <a:rPr lang="hu-HU" dirty="0"/>
              <a:t>();</a:t>
            </a:r>
          </a:p>
          <a:p>
            <a:r>
              <a:rPr lang="hu-HU" dirty="0" err="1"/>
              <a:t>Serial.println</a:t>
            </a:r>
            <a:r>
              <a:rPr lang="hu-HU" dirty="0"/>
              <a:t>("Web server elindult!");</a:t>
            </a:r>
          </a:p>
          <a:p>
            <a:r>
              <a:rPr lang="hu-HU" dirty="0"/>
              <a:t>}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</a:t>
            </a:r>
            <a:r>
              <a:rPr lang="hu-HU" dirty="0" err="1"/>
              <a:t>void</a:t>
            </a:r>
            <a:r>
              <a:rPr lang="hu-HU" dirty="0"/>
              <a:t>){</a:t>
            </a:r>
          </a:p>
          <a:p>
            <a:r>
              <a:rPr lang="hu-HU" dirty="0" err="1"/>
              <a:t>server.handleClient</a:t>
            </a:r>
            <a:r>
              <a:rPr lang="hu-HU" dirty="0"/>
              <a:t>();</a:t>
            </a:r>
          </a:p>
          <a:p>
            <a:r>
              <a:rPr lang="hu-HU" dirty="0" smtClean="0"/>
              <a:t>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241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65100"/>
            <a:ext cx="10515600" cy="6184900"/>
          </a:xfrm>
        </p:spPr>
        <p:txBody>
          <a:bodyPr/>
          <a:lstStyle/>
          <a:p>
            <a:r>
              <a:rPr lang="hu-HU" b="1" u="sng" dirty="0"/>
              <a:t>Képek a projectről</a:t>
            </a:r>
            <a:r>
              <a:rPr lang="hu-HU" b="1" u="sng" dirty="0" smtClean="0"/>
              <a:t>:</a:t>
            </a:r>
          </a:p>
          <a:p>
            <a:endParaRPr lang="hu-HU" dirty="0"/>
          </a:p>
        </p:txBody>
      </p:sp>
      <p:pic>
        <p:nvPicPr>
          <p:cNvPr id="4" name="Kép 3" descr="X:\_12A_2024_2025\EM\WIFI_MODULE\Wfi_Module_2\wifi_kep3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" y="820103"/>
            <a:ext cx="4595495" cy="2813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Kép 4" descr="X:\_12A_2024_2025\EM\WIFI_MODULE\Wfi_Module_2\wifi_kep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71911" y="-543721"/>
            <a:ext cx="2813367" cy="554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X:\_12A_2024_2025\EM\WIFI_MODULE\Wfi_Module_2\wifi_kep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035" y="3821429"/>
            <a:ext cx="3935730" cy="234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/>
          <p:cNvSpPr txBox="1"/>
          <p:nvPr/>
        </p:nvSpPr>
        <p:spPr>
          <a:xfrm>
            <a:off x="8602297" y="5357950"/>
            <a:ext cx="2999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/>
              <a:t>Forrás</a:t>
            </a:r>
            <a:r>
              <a:rPr lang="hu-HU" sz="1200" dirty="0" smtClean="0"/>
              <a:t>: https</a:t>
            </a:r>
            <a:r>
              <a:rPr lang="hu-HU" sz="1200" dirty="0"/>
              <a:t>://</a:t>
            </a:r>
            <a:r>
              <a:rPr lang="hu-HU" sz="1200" dirty="0" smtClean="0"/>
              <a:t>hobbielektronikabolt.hu</a:t>
            </a:r>
          </a:p>
        </p:txBody>
      </p:sp>
    </p:spTree>
    <p:extLst>
      <p:ext uri="{BB962C8B-B14F-4D97-AF65-F5344CB8AC3E}">
        <p14:creationId xmlns:p14="http://schemas.microsoft.com/office/powerpoint/2010/main" val="28206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292</Words>
  <Application>Microsoft Office PowerPoint</Application>
  <PresentationFormat>Szélesvásznú</PresentationFormat>
  <Paragraphs>55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ESP8266 típusú Wifi modul használata 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8</cp:revision>
  <dcterms:created xsi:type="dcterms:W3CDTF">2024-12-13T08:58:22Z</dcterms:created>
  <dcterms:modified xsi:type="dcterms:W3CDTF">2025-01-10T08:54:59Z</dcterms:modified>
</cp:coreProperties>
</file>