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-épület - Tanuló" initials="C-T" lastIdx="2" clrIdx="0">
    <p:extLst>
      <p:ext uri="{19B8F6BF-5375-455C-9EA6-DF929625EA0E}">
        <p15:presenceInfo xmlns:p15="http://schemas.microsoft.com/office/powerpoint/2012/main" userId="C-épület - Tanul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364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43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48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66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81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8318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946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2490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801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456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24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528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19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665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43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952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32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08A180-92CA-4CC2-A669-A709CC9BF227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229A-011F-4D18-B8A7-71B391F334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3662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81050" y="114300"/>
            <a:ext cx="10515600" cy="6640830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/>
              <a:t>Projektnapló tulajdonosa: </a:t>
            </a:r>
            <a:r>
              <a:rPr lang="hu-HU" dirty="0"/>
              <a:t>Eszenyi Martin</a:t>
            </a:r>
          </a:p>
          <a:p>
            <a:r>
              <a:rPr lang="hu-HU" b="1" dirty="0"/>
              <a:t>Projekt neve/címe:</a:t>
            </a:r>
            <a:r>
              <a:rPr lang="hu-HU" dirty="0"/>
              <a:t> </a:t>
            </a:r>
            <a:r>
              <a:rPr lang="hu-HU" dirty="0" err="1"/>
              <a:t>Arduino</a:t>
            </a:r>
            <a:r>
              <a:rPr lang="hu-HU" dirty="0"/>
              <a:t> </a:t>
            </a:r>
            <a:r>
              <a:rPr lang="hu-HU" dirty="0" err="1"/>
              <a:t>Wifi</a:t>
            </a:r>
            <a:r>
              <a:rPr lang="hu-HU" dirty="0"/>
              <a:t> Modul</a:t>
            </a:r>
          </a:p>
          <a:p>
            <a:r>
              <a:rPr lang="hu-HU" b="1" dirty="0"/>
              <a:t>A projekt témaköre (miről szól</a:t>
            </a:r>
            <a:r>
              <a:rPr lang="hu-HU" b="1" dirty="0" smtClean="0"/>
              <a:t>?):</a:t>
            </a:r>
            <a:r>
              <a:rPr lang="hu-HU" dirty="0" err="1"/>
              <a:t>Arduino</a:t>
            </a:r>
            <a:r>
              <a:rPr lang="hu-HU" dirty="0"/>
              <a:t> </a:t>
            </a:r>
            <a:r>
              <a:rPr lang="hu-HU" dirty="0" err="1"/>
              <a:t>Wifi</a:t>
            </a:r>
            <a:r>
              <a:rPr lang="hu-HU" dirty="0"/>
              <a:t> Modul </a:t>
            </a:r>
            <a:r>
              <a:rPr lang="hu-HU" dirty="0" smtClean="0"/>
              <a:t>programozása</a:t>
            </a:r>
            <a:endParaRPr lang="hu-HU" dirty="0"/>
          </a:p>
          <a:p>
            <a:r>
              <a:rPr lang="hu-HU" b="1" dirty="0"/>
              <a:t>Projektvezetők:</a:t>
            </a:r>
            <a:r>
              <a:rPr lang="hu-HU" dirty="0"/>
              <a:t> Eszenyi Martin</a:t>
            </a:r>
          </a:p>
          <a:p>
            <a:r>
              <a:rPr lang="hu-HU" b="1" dirty="0"/>
              <a:t>Csoporttársak a projektben: </a:t>
            </a:r>
            <a:r>
              <a:rPr lang="hu-HU" dirty="0"/>
              <a:t>-</a:t>
            </a:r>
          </a:p>
          <a:p>
            <a:r>
              <a:rPr lang="hu-HU" b="1" dirty="0"/>
              <a:t>Projekt időtartama: </a:t>
            </a:r>
            <a:r>
              <a:rPr lang="hu-HU" dirty="0"/>
              <a:t>4</a:t>
            </a:r>
            <a:r>
              <a:rPr lang="hu-HU" dirty="0" smtClean="0"/>
              <a:t>*45 </a:t>
            </a:r>
            <a:r>
              <a:rPr lang="hu-HU" dirty="0"/>
              <a:t>perc</a:t>
            </a:r>
          </a:p>
          <a:p>
            <a:r>
              <a:rPr lang="hu-HU" b="1" dirty="0" err="1"/>
              <a:t>Tantárgyak,amelyekhez</a:t>
            </a:r>
            <a:r>
              <a:rPr lang="hu-HU" b="1" dirty="0"/>
              <a:t> a projekt kapcsolódik: </a:t>
            </a:r>
            <a:r>
              <a:rPr lang="hu-HU" dirty="0"/>
              <a:t>IKT</a:t>
            </a:r>
          </a:p>
          <a:p>
            <a:r>
              <a:rPr lang="hu-HU" b="1" dirty="0"/>
              <a:t>A projekt tervezett produktuma</a:t>
            </a:r>
            <a:r>
              <a:rPr lang="hu-HU" b="1" dirty="0" smtClean="0"/>
              <a:t>: </a:t>
            </a:r>
            <a:r>
              <a:rPr lang="hu-HU" dirty="0" err="1"/>
              <a:t>Arduino</a:t>
            </a:r>
            <a:r>
              <a:rPr lang="hu-HU" dirty="0"/>
              <a:t> </a:t>
            </a:r>
            <a:r>
              <a:rPr lang="hu-HU" dirty="0" err="1"/>
              <a:t>Wifi</a:t>
            </a:r>
            <a:r>
              <a:rPr lang="hu-HU" dirty="0"/>
              <a:t> Web </a:t>
            </a:r>
            <a:r>
              <a:rPr lang="hu-HU" dirty="0" smtClean="0"/>
              <a:t>Szerver</a:t>
            </a:r>
          </a:p>
          <a:p>
            <a:r>
              <a:rPr lang="hu-HU" b="1" dirty="0" smtClean="0"/>
              <a:t>Saját </a:t>
            </a:r>
            <a:r>
              <a:rPr lang="hu-HU" b="1" dirty="0"/>
              <a:t>feladatom/feladataim a </a:t>
            </a:r>
            <a:r>
              <a:rPr lang="hu-HU" b="1" dirty="0" smtClean="0"/>
              <a:t>projektben: </a:t>
            </a:r>
            <a:r>
              <a:rPr lang="hu-HU" dirty="0" smtClean="0"/>
              <a:t>A feladat megvalósítása</a:t>
            </a:r>
            <a:endParaRPr lang="hu-HU" b="1" dirty="0"/>
          </a:p>
          <a:p>
            <a:r>
              <a:rPr lang="hu-HU" b="1" dirty="0"/>
              <a:t>Előzetes ismereteim/tudásom a projekt témájával kapcsolatban: </a:t>
            </a:r>
            <a:r>
              <a:rPr lang="hu-HU" dirty="0" err="1"/>
              <a:t>Arduino</a:t>
            </a:r>
            <a:r>
              <a:rPr lang="hu-HU" dirty="0"/>
              <a:t> használata</a:t>
            </a:r>
          </a:p>
          <a:p>
            <a:r>
              <a:rPr lang="hu-HU" b="1" dirty="0"/>
              <a:t>A projekt során tanultam meg: </a:t>
            </a:r>
            <a:r>
              <a:rPr lang="hu-HU" dirty="0" err="1"/>
              <a:t>Wifi</a:t>
            </a:r>
            <a:r>
              <a:rPr lang="hu-HU"/>
              <a:t> Web szerver készítése</a:t>
            </a:r>
          </a:p>
          <a:p>
            <a:r>
              <a:rPr lang="hu-HU" b="1" smtClean="0"/>
              <a:t>A </a:t>
            </a:r>
            <a:r>
              <a:rPr lang="hu-HU" b="1" dirty="0" err="1"/>
              <a:t>proj</a:t>
            </a:r>
            <a:r>
              <a:rPr lang="hu-HU" b="1" dirty="0"/>
              <a:t>. során a csoporttársaimmal együtt a köv. </a:t>
            </a:r>
            <a:r>
              <a:rPr lang="hu-HU" b="1" dirty="0" err="1"/>
              <a:t>prob</a:t>
            </a:r>
            <a:r>
              <a:rPr lang="hu-HU" b="1" dirty="0"/>
              <a:t>./feladatokat oldottam meg</a:t>
            </a:r>
            <a:r>
              <a:rPr lang="hu-HU" dirty="0"/>
              <a:t>: -</a:t>
            </a:r>
          </a:p>
          <a:p>
            <a:r>
              <a:rPr lang="hu-HU" b="1" dirty="0"/>
              <a:t>Csoporttársaim ezekben a fel./</a:t>
            </a:r>
            <a:r>
              <a:rPr lang="hu-HU" b="1" dirty="0" err="1"/>
              <a:t>tev</a:t>
            </a:r>
            <a:r>
              <a:rPr lang="hu-HU" b="1" dirty="0"/>
              <a:t>.-</a:t>
            </a:r>
            <a:r>
              <a:rPr lang="hu-HU" b="1" dirty="0" err="1"/>
              <a:t>ben</a:t>
            </a:r>
            <a:r>
              <a:rPr lang="hu-HU" b="1" dirty="0"/>
              <a:t> segítettek nekem:</a:t>
            </a:r>
            <a:r>
              <a:rPr lang="hu-HU" dirty="0"/>
              <a:t>-</a:t>
            </a:r>
          </a:p>
          <a:p>
            <a:r>
              <a:rPr lang="hu-HU" b="1" dirty="0"/>
              <a:t>Én a köv. a fel./</a:t>
            </a:r>
            <a:r>
              <a:rPr lang="hu-HU" b="1" dirty="0" err="1"/>
              <a:t>tev</a:t>
            </a:r>
            <a:r>
              <a:rPr lang="hu-HU" b="1" dirty="0"/>
              <a:t>.-</a:t>
            </a:r>
            <a:r>
              <a:rPr lang="hu-HU" b="1" dirty="0" err="1"/>
              <a:t>ben</a:t>
            </a:r>
            <a:r>
              <a:rPr lang="hu-HU" b="1" dirty="0"/>
              <a:t> segítettem a </a:t>
            </a:r>
            <a:r>
              <a:rPr lang="hu-HU" b="1" dirty="0" err="1"/>
              <a:t>csop</a:t>
            </a:r>
            <a:r>
              <a:rPr lang="hu-HU" b="1" dirty="0"/>
              <a:t>. társaimnak:</a:t>
            </a:r>
            <a:r>
              <a:rPr lang="hu-HU" dirty="0"/>
              <a:t>-</a:t>
            </a:r>
          </a:p>
          <a:p>
            <a:r>
              <a:rPr lang="hu-HU" b="1" dirty="0"/>
              <a:t>Teljesen egyedül oldottam meg a köv. feladatokat: </a:t>
            </a:r>
            <a:r>
              <a:rPr lang="hu-HU" dirty="0"/>
              <a:t>Az egész feladatot</a:t>
            </a:r>
          </a:p>
          <a:p>
            <a:r>
              <a:rPr lang="hu-HU" b="1" dirty="0"/>
              <a:t>A </a:t>
            </a:r>
            <a:r>
              <a:rPr lang="hu-HU" b="1" dirty="0" err="1"/>
              <a:t>proj</a:t>
            </a:r>
            <a:r>
              <a:rPr lang="hu-HU" b="1" dirty="0"/>
              <a:t>. során megtanult ismereteimet hasznosítani tudom a köv. szitukban/területen/</a:t>
            </a:r>
            <a:r>
              <a:rPr lang="hu-HU" b="1" dirty="0" err="1"/>
              <a:t>prob</a:t>
            </a:r>
            <a:r>
              <a:rPr lang="hu-HU" b="1" dirty="0"/>
              <a:t>. megoldásában: </a:t>
            </a:r>
            <a:r>
              <a:rPr lang="hu-HU" dirty="0" err="1"/>
              <a:t>Arduino</a:t>
            </a:r>
            <a:r>
              <a:rPr lang="hu-HU" dirty="0"/>
              <a:t> projektek </a:t>
            </a:r>
            <a:r>
              <a:rPr lang="hu-HU" dirty="0" smtClean="0"/>
              <a:t>készítése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1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5740"/>
            <a:ext cx="10515600" cy="5971223"/>
          </a:xfrm>
        </p:spPr>
        <p:txBody>
          <a:bodyPr/>
          <a:lstStyle/>
          <a:p>
            <a:r>
              <a:rPr lang="hu-HU" b="1" dirty="0" smtClean="0"/>
              <a:t>Fotók/rajzok amelyek a projekt megvalósítás során készültek:</a:t>
            </a:r>
            <a:endParaRPr lang="hu-H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95561" y="665577"/>
            <a:ext cx="22303480" cy="68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31" y="4567432"/>
            <a:ext cx="3128862" cy="193172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47342" y="160315"/>
            <a:ext cx="3043928" cy="541840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1" y="1347553"/>
            <a:ext cx="5241030" cy="3043928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019366" y="5849440"/>
            <a:ext cx="3743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Forrás</a:t>
            </a:r>
            <a:r>
              <a:rPr lang="hu-HU" sz="1200" dirty="0" smtClean="0"/>
              <a:t>: https</a:t>
            </a:r>
            <a:r>
              <a:rPr lang="hu-HU" sz="1200" dirty="0"/>
              <a:t>://</a:t>
            </a:r>
            <a:r>
              <a:rPr lang="hu-HU" sz="1200" dirty="0" smtClean="0"/>
              <a:t>hobbielektronikabolt.hu</a:t>
            </a:r>
          </a:p>
        </p:txBody>
      </p:sp>
    </p:spTree>
    <p:extLst>
      <p:ext uri="{BB962C8B-B14F-4D97-AF65-F5344CB8AC3E}">
        <p14:creationId xmlns:p14="http://schemas.microsoft.com/office/powerpoint/2010/main" val="3293696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165</Words>
  <Application>Microsoft Office PowerPoint</Application>
  <PresentationFormat>Szélesvásznú</PresentationFormat>
  <Paragraphs>18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C-épület - Tanuló</dc:creator>
  <cp:lastModifiedBy>C-épület - Tanuló</cp:lastModifiedBy>
  <cp:revision>6</cp:revision>
  <dcterms:created xsi:type="dcterms:W3CDTF">2024-09-16T07:54:37Z</dcterms:created>
  <dcterms:modified xsi:type="dcterms:W3CDTF">2025-01-10T08:52:20Z</dcterms:modified>
</cp:coreProperties>
</file>