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117" d="100"/>
          <a:sy n="117" d="100"/>
        </p:scale>
        <p:origin x="3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17BB5-6D7A-6442-AEEE-C81E66EA8D0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AE24F-5C62-894A-8271-19E871F1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73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EAE24F-5C62-894A-8271-19E871F14E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5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0485-790D-3EFD-4EDF-96A082B8F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9BCFB-8650-8F17-6E77-DC2FA6892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415D-6116-93AD-0F07-BE6CFA27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464B-2F3B-184A-A751-24C044DC562C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926DB-77C7-DA70-C581-A908CF4C0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C6979-62E0-66FC-D258-2CE28E7F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F02E-3D0F-8E48-8600-98DD725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67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7AB2-1E58-6593-F951-067B01AB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B028E-10E8-FB71-71A2-9EEDB8912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58BA7-43E8-BEF8-8FC3-B5961819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464B-2F3B-184A-A751-24C044DC562C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E6C24-E66E-0AE6-1337-EF898AC8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D0830-9023-0662-82C1-62D136EA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F02E-3D0F-8E48-8600-98DD725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8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116DF7-17A5-96E7-8E00-A956A3217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A381B-B397-622F-ECA7-5480C7C7D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22491-B70E-E242-ABF9-59FB1512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464B-2F3B-184A-A751-24C044DC562C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55555-89D0-50B7-D0FB-D796528C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56C37-8FB2-3719-939C-AA09BA398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F02E-3D0F-8E48-8600-98DD725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5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7D07-AD52-8287-0491-65966650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CF8A7-4A52-9D90-4DBA-C97E7152E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A76EB-7ECC-78C2-1969-084E2FA84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464B-2F3B-184A-A751-24C044DC562C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C26A1-B4B2-F7CC-77B4-A9223656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58DEB-72C9-ECE7-F631-C157F5AB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F02E-3D0F-8E48-8600-98DD725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084D1-05EE-0729-94D0-9F1947250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AEA43-903D-764B-7EE1-0D8EB3DC7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B24B7-76AC-A1D5-15C1-81FB3DA3E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464B-2F3B-184A-A751-24C044DC562C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62573-D21A-CA0A-C3C7-C29F71BEC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6E5C7-ADA6-AAC9-910D-6FD37FF2D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F02E-3D0F-8E48-8600-98DD725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8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5FFB-DC0B-E061-B4C9-E23C81C0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286F9-EF7D-F0AC-B6E3-CD4762A70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97DC0-1951-B3BA-A950-48070F509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52098-AA11-A4E0-1FBE-5D36E3BD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464B-2F3B-184A-A751-24C044DC562C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18558-C591-3C7A-EFD2-1DBCE0518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CFD1C-2DA5-EF85-1A0E-1E53F6D1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F02E-3D0F-8E48-8600-98DD725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9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8A637-7C43-44C3-5065-7A2005FB2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69FCE-D15B-E5D1-622C-46DB6DB5C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684AA-351B-F723-15AA-E5C71C282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40837-BA8E-22FA-D394-E7BD6694F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1F80C-1E48-08AB-80E2-743CD1A35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F38CB2-A3EB-30AC-F916-68815FBA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464B-2F3B-184A-A751-24C044DC562C}" type="datetimeFigureOut">
              <a:rPr lang="en-US" smtClean="0"/>
              <a:t>5/11/25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94F42-1962-A3C7-E5B9-1C22ECAA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14CCBE-F420-A0B5-2ECB-4A3F3583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F02E-3D0F-8E48-8600-98DD725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4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45EC-D49D-8CC0-3F66-EE577EB9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B39FC-958A-0C87-8ACA-ED2E47D9E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464B-2F3B-184A-A751-24C044DC562C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C301D-D645-8B4E-46DB-474887A5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D0A3F-C4FF-9E31-0171-44AE0938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F02E-3D0F-8E48-8600-98DD725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3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199C5-E533-AD80-42FB-3DFF5C40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464B-2F3B-184A-A751-24C044DC562C}" type="datetimeFigureOut">
              <a:rPr lang="en-US" smtClean="0"/>
              <a:t>5/11/25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410E3D-906D-9421-E3C6-72B18BB6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A6EF1-13F5-5A39-BEEA-EAF0AF2F0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F02E-3D0F-8E48-8600-98DD725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5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DB11-6EEB-1230-693A-35B2B841A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D686-7344-969F-603F-E680B13CE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F8E3E-5D8C-CB49-5359-BB49C5B00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B0059-4CE1-DD61-3B5E-742A6390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464B-2F3B-184A-A751-24C044DC562C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90411-B7CC-55DC-7A7D-349AD220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6565D-4A12-1B6E-8E4D-1ECC1A5D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F02E-3D0F-8E48-8600-98DD725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5B6B-A657-0986-2F6F-F3783166F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F769F7-A05A-F075-DD73-94B0E16D3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13776-8A50-1FD5-0400-058CF586E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0D2B8-E607-61B7-7D71-EFF455C3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464B-2F3B-184A-A751-24C044DC562C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27AC2-2D89-727E-D875-CC8F3BA1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23DC8-9460-8D06-F9C9-8B28F380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F02E-3D0F-8E48-8600-98DD725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6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EA2C79-71FB-6B85-691E-D6E08FAA6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08E38-8ACD-48A2-5588-F7D876028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CA331-5288-DED5-22E8-0D0F4C9AC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07464B-2F3B-184A-A751-24C044DC562C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3A2E7-6279-7C07-60C5-48551B76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3DDB9-506A-A1D2-AB0D-C13F29669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6DF02E-3D0F-8E48-8600-98DD725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1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5683-9FB4-1124-0970-5FF606939E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BBACE-C8ED-0F39-CCDD-6D2797EA8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0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een background with white text and white text&#10;&#10;AI-generated content may be incorrect.">
            <a:extLst>
              <a:ext uri="{FF2B5EF4-FFF2-40B4-BE49-F238E27FC236}">
                <a16:creationId xmlns:a16="http://schemas.microsoft.com/office/drawing/2014/main" id="{FF255D2D-63CA-E606-A8D3-A93978EDA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91" y="547008"/>
            <a:ext cx="6146686" cy="5463721"/>
          </a:xfrm>
          <a:prstGeom prst="rect">
            <a:avLst/>
          </a:prstGeom>
        </p:spPr>
      </p:pic>
      <p:pic>
        <p:nvPicPr>
          <p:cNvPr id="9" name="Picture 8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A83BC130-D532-335C-D832-38E7AAC974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899" b="2214"/>
          <a:stretch/>
        </p:blipFill>
        <p:spPr>
          <a:xfrm>
            <a:off x="8413409" y="842146"/>
            <a:ext cx="6146799" cy="5463721"/>
          </a:xfrm>
          <a:prstGeom prst="rect">
            <a:avLst/>
          </a:prstGeom>
        </p:spPr>
      </p:pic>
      <p:pic>
        <p:nvPicPr>
          <p:cNvPr id="3" name="Picture 2" descr="A blue sign with white arrows and words&#10;&#10;AI-generated content may be incorrect.">
            <a:extLst>
              <a:ext uri="{FF2B5EF4-FFF2-40B4-BE49-F238E27FC236}">
                <a16:creationId xmlns:a16="http://schemas.microsoft.com/office/drawing/2014/main" id="{7474434E-AB0B-B9FE-63D9-8EC1E37E3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91" y="547008"/>
            <a:ext cx="6167297" cy="546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6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07483-38E0-9BDA-4321-89C54948D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sign with white text and arrows&#10;&#10;AI-generated content may be incorrect.">
            <a:extLst>
              <a:ext uri="{FF2B5EF4-FFF2-40B4-BE49-F238E27FC236}">
                <a16:creationId xmlns:a16="http://schemas.microsoft.com/office/drawing/2014/main" id="{C99CAE62-0706-261A-C83B-F69DBC653E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224"/>
          <a:stretch/>
        </p:blipFill>
        <p:spPr>
          <a:xfrm>
            <a:off x="2005918" y="268061"/>
            <a:ext cx="7112243" cy="6321877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2EF07EF-B2D8-B7D4-FAA1-0D43FC75183F}"/>
              </a:ext>
            </a:extLst>
          </p:cNvPr>
          <p:cNvSpPr/>
          <p:nvPr/>
        </p:nvSpPr>
        <p:spPr>
          <a:xfrm>
            <a:off x="3113315" y="2394857"/>
            <a:ext cx="490945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7FDFE9-15C7-AA13-EA90-4C6AE27AF04F}"/>
              </a:ext>
            </a:extLst>
          </p:cNvPr>
          <p:cNvSpPr/>
          <p:nvPr/>
        </p:nvSpPr>
        <p:spPr>
          <a:xfrm>
            <a:off x="5181601" y="3491991"/>
            <a:ext cx="527920" cy="51968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3C7CB02-F75D-8847-BEF9-9C08810795FC}"/>
              </a:ext>
            </a:extLst>
          </p:cNvPr>
          <p:cNvSpPr/>
          <p:nvPr/>
        </p:nvSpPr>
        <p:spPr>
          <a:xfrm>
            <a:off x="3581401" y="3104641"/>
            <a:ext cx="527920" cy="51968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7B076B6-DB37-CD37-B206-886BDF303A2E}"/>
              </a:ext>
            </a:extLst>
          </p:cNvPr>
          <p:cNvSpPr/>
          <p:nvPr/>
        </p:nvSpPr>
        <p:spPr>
          <a:xfrm>
            <a:off x="3845361" y="4641341"/>
            <a:ext cx="527920" cy="51968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759EDA-9B9B-B96C-43C7-8FA479E5D7DF}"/>
              </a:ext>
            </a:extLst>
          </p:cNvPr>
          <p:cNvSpPr/>
          <p:nvPr/>
        </p:nvSpPr>
        <p:spPr>
          <a:xfrm>
            <a:off x="6747311" y="4438141"/>
            <a:ext cx="527920" cy="51968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91B522-EC93-6866-6F8B-6FA77B0DAF5B}"/>
              </a:ext>
            </a:extLst>
          </p:cNvPr>
          <p:cNvSpPr/>
          <p:nvPr/>
        </p:nvSpPr>
        <p:spPr>
          <a:xfrm>
            <a:off x="6633011" y="2539888"/>
            <a:ext cx="527920" cy="51968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blue sign with white text and arrows&#10;&#10;AI-generated content may be incorrect.">
            <a:extLst>
              <a:ext uri="{FF2B5EF4-FFF2-40B4-BE49-F238E27FC236}">
                <a16:creationId xmlns:a16="http://schemas.microsoft.com/office/drawing/2014/main" id="{F1AAEDA1-6D98-D653-D796-F60F931B11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224"/>
          <a:stretch/>
        </p:blipFill>
        <p:spPr>
          <a:xfrm>
            <a:off x="10336614" y="557168"/>
            <a:ext cx="6146800" cy="546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02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</Words>
  <Application>Microsoft Macintosh PowerPoint</Application>
  <PresentationFormat>Widescreen</PresentationFormat>
  <Paragraphs>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Domingo</dc:creator>
  <cp:lastModifiedBy>David Domingo</cp:lastModifiedBy>
  <cp:revision>4</cp:revision>
  <dcterms:created xsi:type="dcterms:W3CDTF">2025-04-24T18:16:35Z</dcterms:created>
  <dcterms:modified xsi:type="dcterms:W3CDTF">2025-05-11T22:13:02Z</dcterms:modified>
</cp:coreProperties>
</file>