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485-790D-3EFD-4EDF-96A082B8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CFB-8650-8F17-6E77-DC2FA689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415D-6116-93AD-0F07-BE6CFA2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26DB-77C7-DA70-C581-A908CF4C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6979-62E0-66FC-D258-2CE28E7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AB2-1E58-6593-F951-067B01A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028E-10E8-FB71-71A2-9EEDB891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BA7-43E8-BEF8-8FC3-B596181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6C24-E66E-0AE6-1337-EF898AC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0830-9023-0662-82C1-62D136E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16DF7-17A5-96E7-8E00-A956A321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381B-B397-622F-ECA7-5480C7C7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2491-B70E-E242-ABF9-59FB151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5555-89D0-50B7-D0FB-D796528C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6C37-8FB2-3719-939C-AA09BA3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D07-AD52-8287-0491-65966650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8A7-4A52-9D90-4DBA-C97E7152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76EB-7ECC-78C2-1969-084E2FA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6A1-B4B2-F7CC-77B4-A922365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8DEB-72C9-ECE7-F631-C157F5A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84D1-05EE-0729-94D0-9F19472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EA43-903D-764B-7EE1-0D8EB3DC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24B7-76AC-A1D5-15C1-81FB3DA3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2573-D21A-CA0A-C3C7-C29F71B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E5C7-ADA6-AAC9-910D-6FD37FF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FFB-DC0B-E061-B4C9-E23C81C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86F9-EF7D-F0AC-B6E3-CD4762A7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7DC0-1951-B3BA-A950-48070F50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2098-AA11-A4E0-1FBE-5D36E3BD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8558-C591-3C7A-EFD2-1DBCE051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1C-2DA5-EF85-1A0E-1E53F6D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A637-7C43-44C3-5065-7A2005FB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9FCE-D15B-E5D1-622C-46DB6DB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84AA-351B-F723-15AA-E5C71C28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40837-BA8E-22FA-D394-E7BD6694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1F80C-1E48-08AB-80E2-743CD1A3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38CB2-A3EB-30AC-F916-68815FBA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4F42-1962-A3C7-E5B9-1C22ECA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4CCBE-F420-A0B5-2ECB-4A3F358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5EC-D49D-8CC0-3F66-EE577EB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B39FC-958A-0C87-8ACA-ED2E47D9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301D-D645-8B4E-46DB-474887A5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0A3F-C4FF-9E31-0171-44AE0938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199C5-E533-AD80-42FB-3DFF5C40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0E3D-906D-9421-E3C6-72B18BB6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6EF1-13F5-5A39-BEEA-EAF0AF2F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DB11-6EEB-1230-693A-35B2B841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D686-7344-969F-603F-E680B13C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E3E-5D8C-CB49-5359-BB49C5B0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B0059-4CE1-DD61-3B5E-742A6390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0411-B7CC-55DC-7A7D-349AD220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565D-4A12-1B6E-8E4D-1ECC1A5D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5B6B-A657-0986-2F6F-F378316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769F7-A05A-F075-DD73-94B0E16D3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3776-8A50-1FD5-0400-058CF586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2B8-E607-61B7-7D71-EFF455C3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7AC2-2D89-727E-D875-CC8F3BA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3DC8-9460-8D06-F9C9-8B28F380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2C79-71FB-6B85-691E-D6E08FAA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8E38-8ACD-48A2-5588-F7D8760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A331-5288-DED5-22E8-0D0F4C9A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7464B-2F3B-184A-A751-24C044DC562C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A2E7-6279-7C07-60C5-48551B76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DDB9-506A-A1D2-AB0D-C13F2966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5683-9FB4-1124-0970-5FF606939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ACE-C8ED-0F39-CCDD-6D2797EA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 and white text&#10;&#10;AI-generated content may be incorrect.">
            <a:extLst>
              <a:ext uri="{FF2B5EF4-FFF2-40B4-BE49-F238E27FC236}">
                <a16:creationId xmlns:a16="http://schemas.microsoft.com/office/drawing/2014/main" id="{FF255D2D-63CA-E606-A8D3-A93978ED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1" y="547008"/>
            <a:ext cx="6146686" cy="5463721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83BC130-D532-335C-D832-38E7AAC9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99" b="2214"/>
          <a:stretch/>
        </p:blipFill>
        <p:spPr>
          <a:xfrm>
            <a:off x="1991067" y="1522866"/>
            <a:ext cx="6146799" cy="5463721"/>
          </a:xfrm>
          <a:prstGeom prst="rect">
            <a:avLst/>
          </a:prstGeom>
        </p:spPr>
      </p:pic>
      <p:pic>
        <p:nvPicPr>
          <p:cNvPr id="5" name="Picture 4" descr="A blue sign with white text and arrows&#10;&#10;AI-generated content may be incorrect.">
            <a:extLst>
              <a:ext uri="{FF2B5EF4-FFF2-40B4-BE49-F238E27FC236}">
                <a16:creationId xmlns:a16="http://schemas.microsoft.com/office/drawing/2014/main" id="{F4A2F300-D089-04AA-8E74-3A79BA53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24"/>
          <a:stretch/>
        </p:blipFill>
        <p:spPr>
          <a:xfrm>
            <a:off x="6305777" y="547008"/>
            <a:ext cx="6146800" cy="54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Domingo</dc:creator>
  <cp:lastModifiedBy>David Domingo</cp:lastModifiedBy>
  <cp:revision>2</cp:revision>
  <dcterms:created xsi:type="dcterms:W3CDTF">2025-04-24T18:16:35Z</dcterms:created>
  <dcterms:modified xsi:type="dcterms:W3CDTF">2025-04-24T18:35:40Z</dcterms:modified>
</cp:coreProperties>
</file>