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>
        <p:scale>
          <a:sx n="110" d="100"/>
          <a:sy n="110" d="100"/>
        </p:scale>
        <p:origin x="-24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817BB5-6D7A-6442-AEEE-C81E66EA8D0B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AE24F-5C62-894A-8271-19E871F14E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73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AE24F-5C62-894A-8271-19E871F14E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978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EAE24F-5C62-894A-8271-19E871F14E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5355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80485-790D-3EFD-4EDF-96A082B8F9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39BCFB-8650-8F17-6E77-DC2FA6892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9415D-6116-93AD-0F07-BE6CFA27D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B926DB-77C7-DA70-C581-A908CF4C0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C6979-62E0-66FC-D258-2CE28E7F1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567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B7AB2-1E58-6593-F951-067B01ABB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6B028E-10E8-FB71-71A2-9EEDB8912A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F58BA7-43E8-BEF8-8FC3-B5961819F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E6C24-E66E-0AE6-1337-EF898AC85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D0830-9023-0662-82C1-62D136EAD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84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116DF7-17A5-96E7-8E00-A956A3217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CA381B-B397-622F-ECA7-5480C7C7D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22491-B70E-E242-ABF9-59FB15121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55555-89D0-50B7-D0FB-D796528C1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56C37-8FB2-3719-939C-AA09BA398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5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A7D07-AD52-8287-0491-659666504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2CF8A7-4A52-9D90-4DBA-C97E7152E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A76EB-7ECC-78C2-1969-084E2FA84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C26A1-B4B2-F7CC-77B4-A92236564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58DEB-72C9-ECE7-F631-C157F5AB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84D1-05EE-0729-94D0-9F1947250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AEA43-903D-764B-7EE1-0D8EB3DC71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B24B7-76AC-A1D5-15C1-81FB3DA3E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62573-D21A-CA0A-C3C7-C29F71BEC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6E5C7-ADA6-AAC9-910D-6FD37FF2D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86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D5FFB-DC0B-E061-B4C9-E23C81C05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286F9-EF7D-F0AC-B6E3-CD4762A70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D97DC0-1951-B3BA-A950-48070F509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52098-AA11-A4E0-1FBE-5D36E3BDC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8558-C591-3C7A-EFD2-1DBCE0518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CFD1C-2DA5-EF85-1A0E-1E53F6D1A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8A637-7C43-44C3-5065-7A2005FB2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069FCE-D15B-E5D1-622C-46DB6DB5C0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684AA-351B-F723-15AA-E5C71C282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40837-BA8E-22FA-D394-E7BD6694F1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1F80C-1E48-08AB-80E2-743CD1A35B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F38CB2-A3EB-30AC-F916-68815FBAD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94F42-1962-A3C7-E5B9-1C22ECAAF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14CCBE-F420-A0B5-2ECB-4A3F35831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1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845EC-D49D-8CC0-3F66-EE577EB95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4B39FC-958A-0C87-8ACA-ED2E47D9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7C301D-D645-8B4E-46DB-474887A53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D0A3F-C4FF-9E31-0171-44AE0938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31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3199C5-E533-AD80-42FB-3DFF5C409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410E3D-906D-9421-E3C6-72B18BB6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A6EF1-13F5-5A39-BEEA-EAF0AF2F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756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1DB11-6EEB-1230-693A-35B2B841A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74D686-7344-969F-603F-E680B13CE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CF8E3E-5D8C-CB49-5359-BB49C5B00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AB0059-4CE1-DD61-3B5E-742A6390C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90411-B7CC-55DC-7A7D-349AD2208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16565D-4A12-1B6E-8E4D-1ECC1A5D6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7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E5B6B-A657-0986-2F6F-F3783166F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F769F7-A05A-F075-DD73-94B0E16D3F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513776-8A50-1FD5-0400-058CF586EF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80D2B8-E607-61B7-7D71-EFF455C36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27AC2-2D89-727E-D875-CC8F3BA1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23DC8-9460-8D06-F9C9-8B28F380E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6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EA2C79-71FB-6B85-691E-D6E08FAA6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08E38-8ACD-48A2-5588-F7D876028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CA331-5288-DED5-22E8-0D0F4C9AC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07464B-2F3B-184A-A751-24C044DC562C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3A2E7-6279-7C07-60C5-48551B7674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3DDB9-506A-A1D2-AB0D-C13F296694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6DF02E-3D0F-8E48-8600-98DD72501B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911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5683-9FB4-1124-0970-5FF606939E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BBACE-C8ED-0F39-CCDD-6D2797EA8C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een background with white text and white text&#10;&#10;AI-generated content may be incorrect.">
            <a:extLst>
              <a:ext uri="{FF2B5EF4-FFF2-40B4-BE49-F238E27FC236}">
                <a16:creationId xmlns:a16="http://schemas.microsoft.com/office/drawing/2014/main" id="{FF255D2D-63CA-E606-A8D3-A93978EDA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9" y="190169"/>
            <a:ext cx="6146686" cy="5463721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83BC130-D532-335C-D832-38E7AAC974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899" b="2214"/>
          <a:stretch/>
        </p:blipFill>
        <p:spPr>
          <a:xfrm>
            <a:off x="1050879" y="187448"/>
            <a:ext cx="6146799" cy="5463721"/>
          </a:xfrm>
          <a:prstGeom prst="rect">
            <a:avLst/>
          </a:prstGeom>
        </p:spPr>
      </p:pic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EB7B12E-B4CD-9CE4-D17E-8DB6B27487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057"/>
          <a:stretch/>
        </p:blipFill>
        <p:spPr>
          <a:xfrm>
            <a:off x="9216130" y="685800"/>
            <a:ext cx="6146685" cy="5463721"/>
          </a:xfrm>
          <a:prstGeom prst="rect">
            <a:avLst/>
          </a:prstGeom>
        </p:spPr>
      </p:pic>
      <p:pic>
        <p:nvPicPr>
          <p:cNvPr id="12" name="Picture 11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9260412E-A075-2242-C24A-D4BCA6343D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33391" y="708479"/>
            <a:ext cx="6146800" cy="5486400"/>
          </a:xfrm>
          <a:prstGeom prst="rect">
            <a:avLst/>
          </a:prstGeom>
        </p:spPr>
      </p:pic>
      <p:pic>
        <p:nvPicPr>
          <p:cNvPr id="16" name="Picture 15" descr="A blue background with white arrows and text&#10;&#10;AI-generated content may be incorrect.">
            <a:extLst>
              <a:ext uri="{FF2B5EF4-FFF2-40B4-BE49-F238E27FC236}">
                <a16:creationId xmlns:a16="http://schemas.microsoft.com/office/drawing/2014/main" id="{346E7F9B-469F-87EF-AF53-4B7153F1AC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0879" y="190169"/>
            <a:ext cx="6146800" cy="5461000"/>
          </a:xfrm>
          <a:prstGeom prst="rect">
            <a:avLst/>
          </a:prstGeom>
        </p:spPr>
      </p:pic>
      <p:pic>
        <p:nvPicPr>
          <p:cNvPr id="18" name="Picture 17" descr="A green sign with white text and a magnifying glass&#10;&#10;AI-generated content may be incorrect.">
            <a:extLst>
              <a:ext uri="{FF2B5EF4-FFF2-40B4-BE49-F238E27FC236}">
                <a16:creationId xmlns:a16="http://schemas.microsoft.com/office/drawing/2014/main" id="{1696390E-E9DC-DEA3-935E-CBA67F5047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962" y="187448"/>
            <a:ext cx="61468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7678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07483-38E0-9BDA-4321-89C54948D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sign with white text and arrows&#10;&#10;AI-generated content may be incorrect.">
            <a:extLst>
              <a:ext uri="{FF2B5EF4-FFF2-40B4-BE49-F238E27FC236}">
                <a16:creationId xmlns:a16="http://schemas.microsoft.com/office/drawing/2014/main" id="{C99CAE62-0706-261A-C83B-F69DBC653E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24"/>
          <a:stretch/>
        </p:blipFill>
        <p:spPr>
          <a:xfrm>
            <a:off x="2005918" y="268061"/>
            <a:ext cx="7112243" cy="6321877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2EF07EF-B2D8-B7D4-FAA1-0D43FC75183F}"/>
              </a:ext>
            </a:extLst>
          </p:cNvPr>
          <p:cNvSpPr/>
          <p:nvPr/>
        </p:nvSpPr>
        <p:spPr>
          <a:xfrm>
            <a:off x="3113315" y="2394857"/>
            <a:ext cx="4909456" cy="30480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47FDFE9-15C7-AA13-EA90-4C6AE27AF04F}"/>
              </a:ext>
            </a:extLst>
          </p:cNvPr>
          <p:cNvSpPr/>
          <p:nvPr/>
        </p:nvSpPr>
        <p:spPr>
          <a:xfrm>
            <a:off x="5181601" y="3491991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3C7CB02-F75D-8847-BEF9-9C08810795FC}"/>
              </a:ext>
            </a:extLst>
          </p:cNvPr>
          <p:cNvSpPr/>
          <p:nvPr/>
        </p:nvSpPr>
        <p:spPr>
          <a:xfrm>
            <a:off x="3581401" y="3104641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7B076B6-DB37-CD37-B206-886BDF303A2E}"/>
              </a:ext>
            </a:extLst>
          </p:cNvPr>
          <p:cNvSpPr/>
          <p:nvPr/>
        </p:nvSpPr>
        <p:spPr>
          <a:xfrm>
            <a:off x="3845361" y="4641341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3759EDA-9B9B-B96C-43C7-8FA479E5D7DF}"/>
              </a:ext>
            </a:extLst>
          </p:cNvPr>
          <p:cNvSpPr/>
          <p:nvPr/>
        </p:nvSpPr>
        <p:spPr>
          <a:xfrm>
            <a:off x="6747311" y="4438141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391B522-EC93-6866-6F8B-6FA77B0DAF5B}"/>
              </a:ext>
            </a:extLst>
          </p:cNvPr>
          <p:cNvSpPr/>
          <p:nvPr/>
        </p:nvSpPr>
        <p:spPr>
          <a:xfrm>
            <a:off x="6633011" y="2539888"/>
            <a:ext cx="527920" cy="51968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A blue sign with white text and arrows&#10;&#10;AI-generated content may be incorrect.">
            <a:extLst>
              <a:ext uri="{FF2B5EF4-FFF2-40B4-BE49-F238E27FC236}">
                <a16:creationId xmlns:a16="http://schemas.microsoft.com/office/drawing/2014/main" id="{F1AAEDA1-6D98-D653-D796-F60F931B11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224"/>
          <a:stretch/>
        </p:blipFill>
        <p:spPr>
          <a:xfrm>
            <a:off x="10336614" y="557168"/>
            <a:ext cx="6146800" cy="546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02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ign with white arrows and words&#10;&#10;AI-generated content may be incorrect.">
            <a:extLst>
              <a:ext uri="{FF2B5EF4-FFF2-40B4-BE49-F238E27FC236}">
                <a16:creationId xmlns:a16="http://schemas.microsoft.com/office/drawing/2014/main" id="{B222EF90-2424-0956-3AF9-DEF1F832BF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" t="-1" r="550" b="550"/>
          <a:stretch/>
        </p:blipFill>
        <p:spPr>
          <a:xfrm>
            <a:off x="1875956" y="513553"/>
            <a:ext cx="6146686" cy="5463721"/>
          </a:xfrm>
          <a:prstGeom prst="rect">
            <a:avLst/>
          </a:prstGeom>
        </p:spPr>
      </p:pic>
      <p:pic>
        <p:nvPicPr>
          <p:cNvPr id="5" name="Picture 4" descr="A blue sign with white arrows and words&#10;&#10;AI-generated content may be incorrect.">
            <a:extLst>
              <a:ext uri="{FF2B5EF4-FFF2-40B4-BE49-F238E27FC236}">
                <a16:creationId xmlns:a16="http://schemas.microsoft.com/office/drawing/2014/main" id="{673DDDF4-15DD-03CE-4F8C-D128C7E092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2" t="-1" r="550" b="550"/>
          <a:stretch/>
        </p:blipFill>
        <p:spPr>
          <a:xfrm>
            <a:off x="3916629" y="880726"/>
            <a:ext cx="6146686" cy="5463721"/>
          </a:xfrm>
          <a:prstGeom prst="rect">
            <a:avLst/>
          </a:prstGeom>
        </p:spPr>
      </p:pic>
      <p:pic>
        <p:nvPicPr>
          <p:cNvPr id="6" name="Picture 5" descr="A blue sign with white arrows and words&#10;&#10;AI-generated content may be incorrect.">
            <a:extLst>
              <a:ext uri="{FF2B5EF4-FFF2-40B4-BE49-F238E27FC236}">
                <a16:creationId xmlns:a16="http://schemas.microsoft.com/office/drawing/2014/main" id="{3D553D86-3F6F-D42F-9DC1-951D04A423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29" t="-1" r="550" b="550"/>
          <a:stretch/>
        </p:blipFill>
        <p:spPr>
          <a:xfrm>
            <a:off x="4365496" y="1094127"/>
            <a:ext cx="5427713" cy="4878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608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06D2323-545B-6D2B-7B7A-5FA6986B2899}"/>
              </a:ext>
            </a:extLst>
          </p:cNvPr>
          <p:cNvSpPr/>
          <p:nvPr/>
        </p:nvSpPr>
        <p:spPr>
          <a:xfrm>
            <a:off x="5699978" y="547007"/>
            <a:ext cx="6029905" cy="54637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b="1" dirty="0">
                <a:latin typeface="Andale Mono" panose="020B0509000000000004" pitchFamily="49" charset="0"/>
              </a:rPr>
              <a:t>$CommandQueue</a:t>
            </a:r>
          </a:p>
          <a:p>
            <a:pPr algn="ctr"/>
            <a:endParaRPr lang="en-US" sz="4800" b="1" dirty="0">
              <a:latin typeface="Andale Mono" panose="020B0509000000000004" pitchFamily="49" charset="0"/>
            </a:endParaRPr>
          </a:p>
          <a:p>
            <a:pPr algn="ctr"/>
            <a:endParaRPr lang="en-US" sz="4800" b="1" dirty="0">
              <a:latin typeface="Andale Mono" panose="020B0509000000000004" pitchFamily="49" charset="0"/>
            </a:endParaRPr>
          </a:p>
          <a:p>
            <a:pPr algn="ctr"/>
            <a:r>
              <a:rPr lang="en-US" sz="3200" b="1" dirty="0">
                <a:latin typeface="Andale Mono" panose="020B05090000000000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3F0AD-E08B-1747-A97D-2FA745059384}"/>
              </a:ext>
            </a:extLst>
          </p:cNvPr>
          <p:cNvSpPr txBox="1"/>
          <p:nvPr/>
        </p:nvSpPr>
        <p:spPr>
          <a:xfrm>
            <a:off x="6517456" y="2397282"/>
            <a:ext cx="42165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  <a:t>.......</a:t>
            </a:r>
            <a:br>
              <a:rPr kumimoji="0" lang="en-US" sz="4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ndale Mono" panose="020B0509000000000004" pitchFamily="49" charset="0"/>
                <a:ea typeface="+mn-ea"/>
                <a:cs typeface="+mn-cs"/>
              </a:rPr>
            </a:br>
            <a:r>
              <a:rPr lang="en-US" sz="4800" b="1" dirty="0">
                <a:solidFill>
                  <a:prstClr val="white"/>
                </a:solidFill>
                <a:latin typeface="Andale Mono" panose="020B0509000000000004" pitchFamily="49" charset="0"/>
              </a:rPr>
              <a:t>....</a:t>
            </a:r>
          </a:p>
          <a:p>
            <a:r>
              <a:rPr lang="en-US" sz="4800" b="1" dirty="0">
                <a:solidFill>
                  <a:prstClr val="white"/>
                </a:solidFill>
                <a:latin typeface="Andale Mono" panose="020B0509000000000004" pitchFamily="49" charset="0"/>
              </a:rPr>
              <a:t>.</a:t>
            </a:r>
          </a:p>
          <a:p>
            <a:r>
              <a:rPr lang="en-US" sz="4800" b="1" dirty="0">
                <a:solidFill>
                  <a:prstClr val="white"/>
                </a:solidFill>
                <a:latin typeface="Andale Mono" panose="020B0509000000000004" pitchFamily="49" charset="0"/>
              </a:rPr>
              <a:t> </a:t>
            </a:r>
            <a:endParaRPr lang="en-US" sz="5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953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4D3684-BEF6-6A35-2E23-B14762DB7BBD}"/>
              </a:ext>
            </a:extLst>
          </p:cNvPr>
          <p:cNvSpPr/>
          <p:nvPr/>
        </p:nvSpPr>
        <p:spPr>
          <a:xfrm>
            <a:off x="1472637" y="697138"/>
            <a:ext cx="6146685" cy="5463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400" b="1" dirty="0"/>
              <a:t>/</a:t>
            </a:r>
            <a:r>
              <a:rPr lang="en-US" sz="5400" b="1" dirty="0" err="1"/>
              <a:t>usr</a:t>
            </a:r>
            <a:r>
              <a:rPr lang="en-US" sz="5400" b="1" dirty="0"/>
              <a:t>/thread/time</a:t>
            </a:r>
          </a:p>
          <a:p>
            <a:pPr algn="ctr"/>
            <a:endParaRPr lang="en-US" sz="5400" b="1" dirty="0"/>
          </a:p>
          <a:p>
            <a:pPr algn="ctr"/>
            <a:endParaRPr lang="en-US" sz="5400" b="1" dirty="0"/>
          </a:p>
          <a:p>
            <a:pPr algn="ctr"/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D00DFB-DA65-841E-1263-2B5A3ACE5625}"/>
              </a:ext>
            </a:extLst>
          </p:cNvPr>
          <p:cNvSpPr txBox="1"/>
          <p:nvPr/>
        </p:nvSpPr>
        <p:spPr>
          <a:xfrm>
            <a:off x="3453160" y="2921622"/>
            <a:ext cx="25647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thread 0: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</a:rPr>
              <a:t>memory = . . . 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</a:rPr>
              <a:t>page faults = . . .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</a:rPr>
              <a:t>context switches = . . . 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</a:rPr>
              <a:t>blocks = . . . </a:t>
            </a:r>
            <a:endParaRPr lang="en-US" sz="1600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thread n: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</a:rPr>
              <a:t>memory = . . . 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</a:rPr>
              <a:t>page faults = . . .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</a:rPr>
              <a:t>context switches = . . . </a:t>
            </a:r>
          </a:p>
          <a:p>
            <a:pPr lvl="1"/>
            <a:r>
              <a:rPr lang="en-US" sz="1200" b="1" dirty="0">
                <a:solidFill>
                  <a:schemeClr val="bg1"/>
                </a:solidFill>
              </a:rPr>
              <a:t>blocks = . . . </a:t>
            </a:r>
          </a:p>
        </p:txBody>
      </p:sp>
    </p:spTree>
    <p:extLst>
      <p:ext uri="{BB962C8B-B14F-4D97-AF65-F5344CB8AC3E}">
        <p14:creationId xmlns:p14="http://schemas.microsoft.com/office/powerpoint/2010/main" val="407544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1333D68-D3C7-F51A-B144-21CB704623B3}"/>
              </a:ext>
            </a:extLst>
          </p:cNvPr>
          <p:cNvSpPr/>
          <p:nvPr/>
        </p:nvSpPr>
        <p:spPr>
          <a:xfrm>
            <a:off x="992161" y="698500"/>
            <a:ext cx="6146800" cy="5461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9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 UI" panose="020B0604030504040204" pitchFamily="34" charset="-128"/>
                <a:ea typeface="Meiryo UI" panose="020B0604030504040204" pitchFamily="34" charset="-128"/>
                <a:cs typeface="+mn-cs"/>
              </a:rPr>
              <a:t>CASH</a:t>
            </a:r>
            <a:endParaRPr lang="en-US" sz="9600" dirty="0"/>
          </a:p>
          <a:p>
            <a:endParaRPr lang="en-US" sz="9600" b="1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985799FC-2968-BB75-8771-2D1F72ADE5A6}"/>
              </a:ext>
            </a:extLst>
          </p:cNvPr>
          <p:cNvGrpSpPr/>
          <p:nvPr/>
        </p:nvGrpSpPr>
        <p:grpSpPr>
          <a:xfrm>
            <a:off x="3047147" y="3429000"/>
            <a:ext cx="1874781" cy="1057211"/>
            <a:chOff x="2894242" y="3468063"/>
            <a:chExt cx="3322880" cy="1874363"/>
          </a:xfrm>
        </p:grpSpPr>
        <p:pic>
          <p:nvPicPr>
            <p:cNvPr id="7" name="Graphic 6" descr="Database with solid fill">
              <a:extLst>
                <a:ext uri="{FF2B5EF4-FFF2-40B4-BE49-F238E27FC236}">
                  <a16:creationId xmlns:a16="http://schemas.microsoft.com/office/drawing/2014/main" id="{51431F7D-C928-E23C-9E68-E9A83C89E1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572343" y="3854688"/>
              <a:ext cx="1403799" cy="1403799"/>
            </a:xfrm>
            <a:prstGeom prst="rect">
              <a:avLst/>
            </a:prstGeom>
          </p:spPr>
        </p:pic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9B02CB0-410A-1A05-FDD5-939329B55368}"/>
                </a:ext>
              </a:extLst>
            </p:cNvPr>
            <p:cNvSpPr/>
            <p:nvPr/>
          </p:nvSpPr>
          <p:spPr>
            <a:xfrm>
              <a:off x="4320158" y="3468063"/>
              <a:ext cx="1896964" cy="1874363"/>
            </a:xfrm>
            <a:prstGeom prst="ellipse">
              <a:avLst/>
            </a:prstGeom>
            <a:noFill/>
            <a:ln w="9525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971DAEB-7262-44D0-3507-766B0E4FB3BC}"/>
                </a:ext>
              </a:extLst>
            </p:cNvPr>
            <p:cNvSpPr/>
            <p:nvPr/>
          </p:nvSpPr>
          <p:spPr>
            <a:xfrm rot="20309535">
              <a:off x="3615465" y="4842139"/>
              <a:ext cx="771978" cy="16685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ounded Rectangle 18">
              <a:extLst>
                <a:ext uri="{FF2B5EF4-FFF2-40B4-BE49-F238E27FC236}">
                  <a16:creationId xmlns:a16="http://schemas.microsoft.com/office/drawing/2014/main" id="{1B056039-FA7C-E7EA-923E-ED35DA656D52}"/>
                </a:ext>
              </a:extLst>
            </p:cNvPr>
            <p:cNvSpPr/>
            <p:nvPr/>
          </p:nvSpPr>
          <p:spPr>
            <a:xfrm rot="20354357">
              <a:off x="2894242" y="4941851"/>
              <a:ext cx="1264278" cy="33729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EEC9C40-197C-5A1A-E6DC-6FE819A18615}"/>
                </a:ext>
              </a:extLst>
            </p:cNvPr>
            <p:cNvCxnSpPr>
              <a:cxnSpLocks/>
            </p:cNvCxnSpPr>
            <p:nvPr/>
          </p:nvCxnSpPr>
          <p:spPr>
            <a:xfrm>
              <a:off x="4991725" y="3500200"/>
              <a:ext cx="0" cy="464697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FBC3AF00-691E-3EEF-D8FD-DAE5D20316C3}"/>
                </a:ext>
              </a:extLst>
            </p:cNvPr>
            <p:cNvCxnSpPr>
              <a:cxnSpLocks/>
            </p:cNvCxnSpPr>
            <p:nvPr/>
          </p:nvCxnSpPr>
          <p:spPr>
            <a:xfrm>
              <a:off x="5268640" y="3468063"/>
              <a:ext cx="0" cy="4968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6B8B7230-B322-F4E9-0CC5-68B6BE61A4CD}"/>
                </a:ext>
              </a:extLst>
            </p:cNvPr>
            <p:cNvCxnSpPr/>
            <p:nvPr/>
          </p:nvCxnSpPr>
          <p:spPr>
            <a:xfrm>
              <a:off x="5555952" y="3545172"/>
              <a:ext cx="0" cy="419725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5FDF6E9-4B09-09AC-9DB9-42A9930DA940}"/>
                </a:ext>
              </a:extLst>
            </p:cNvPr>
            <p:cNvCxnSpPr>
              <a:cxnSpLocks/>
            </p:cNvCxnSpPr>
            <p:nvPr/>
          </p:nvCxnSpPr>
          <p:spPr>
            <a:xfrm>
              <a:off x="5431034" y="3468063"/>
              <a:ext cx="0" cy="4968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CFD3DD-6B15-7D1E-3F2D-EC2AB1D439A5}"/>
                </a:ext>
              </a:extLst>
            </p:cNvPr>
            <p:cNvCxnSpPr>
              <a:cxnSpLocks/>
            </p:cNvCxnSpPr>
            <p:nvPr/>
          </p:nvCxnSpPr>
          <p:spPr>
            <a:xfrm>
              <a:off x="5136630" y="3468063"/>
              <a:ext cx="0" cy="496834"/>
            </a:xfrm>
            <a:prstGeom prst="straightConnector1">
              <a:avLst/>
            </a:prstGeom>
            <a:ln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08621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67</Words>
  <Application>Microsoft Macintosh PowerPoint</Application>
  <PresentationFormat>Widescreen</PresentationFormat>
  <Paragraphs>22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Meiryo UI</vt:lpstr>
      <vt:lpstr>Andale Mono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Domingo</dc:creator>
  <cp:lastModifiedBy>David Domingo</cp:lastModifiedBy>
  <cp:revision>7</cp:revision>
  <dcterms:created xsi:type="dcterms:W3CDTF">2025-04-24T18:16:35Z</dcterms:created>
  <dcterms:modified xsi:type="dcterms:W3CDTF">2025-05-12T00:45:08Z</dcterms:modified>
</cp:coreProperties>
</file>