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61" r:id="rId3"/>
    <p:sldId id="263" r:id="rId4"/>
    <p:sldId id="270" r:id="rId5"/>
    <p:sldId id="271" r:id="rId6"/>
    <p:sldId id="266" r:id="rId7"/>
    <p:sldId id="272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0"/>
    <p:restoredTop sz="96208"/>
  </p:normalViewPr>
  <p:slideViewPr>
    <p:cSldViewPr snapToGrid="0" snapToObjects="1">
      <p:cViewPr>
        <p:scale>
          <a:sx n="84" d="100"/>
          <a:sy n="84" d="100"/>
        </p:scale>
        <p:origin x="584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3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5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7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8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4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0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8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9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18872-C3D5-400C-AD79-0880D1989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FA931-1EE6-684C-B7D4-4304A2E8A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Preliminary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84365-A515-3B4D-B296-FD38F8335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MUKESH &amp; DAVID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223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8850D-DBDB-8040-8642-22C92B79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 the Market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1FACE-8C7A-3947-9FAE-E772B5247538}"/>
              </a:ext>
            </a:extLst>
          </p:cNvPr>
          <p:cNvSpPr txBox="1"/>
          <p:nvPr/>
        </p:nvSpPr>
        <p:spPr>
          <a:xfrm>
            <a:off x="7678709" y="2567948"/>
            <a:ext cx="3315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Does a big budget lead to a box office success?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What’s box offices’ significance in today’s market?</a:t>
            </a:r>
          </a:p>
        </p:txBody>
      </p:sp>
    </p:spTree>
    <p:extLst>
      <p:ext uri="{BB962C8B-B14F-4D97-AF65-F5344CB8AC3E}">
        <p14:creationId xmlns:p14="http://schemas.microsoft.com/office/powerpoint/2010/main" val="121466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4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3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45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7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034A61-9E9E-054F-9133-03B1CFAA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86" y="419393"/>
            <a:ext cx="105664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3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4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3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45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7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7217D9-29CE-7A42-883F-ADA36B9B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52" y="1428"/>
            <a:ext cx="10269634" cy="5391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82B6F1-87FD-AF4C-8D60-5E8220083910}"/>
              </a:ext>
            </a:extLst>
          </p:cNvPr>
          <p:cNvSpPr txBox="1"/>
          <p:nvPr/>
        </p:nvSpPr>
        <p:spPr>
          <a:xfrm>
            <a:off x="955314" y="5051206"/>
            <a:ext cx="10602686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Font typeface="Calibri" panose="020F0502020204030204" pitchFamily="34" charset="0"/>
            </a:pPr>
            <a:r>
              <a:rPr lang="en-US" i="1" spc="-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*Popularity = amalgamation of user interactions on web, i.e. page views, users rating, users saving, and more</a:t>
            </a:r>
          </a:p>
        </p:txBody>
      </p:sp>
    </p:spTree>
    <p:extLst>
      <p:ext uri="{BB962C8B-B14F-4D97-AF65-F5344CB8AC3E}">
        <p14:creationId xmlns:p14="http://schemas.microsoft.com/office/powerpoint/2010/main" val="77279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4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3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45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7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578F8C-95FD-374F-9A26-DA89C1ED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95" y="133495"/>
            <a:ext cx="10903327" cy="57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8850D-DBDB-8040-8642-22C92B79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Critics-based approach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1A65B-04C6-9A41-9BE7-2B82FF9795FB}"/>
              </a:ext>
            </a:extLst>
          </p:cNvPr>
          <p:cNvSpPr txBox="1"/>
          <p:nvPr/>
        </p:nvSpPr>
        <p:spPr>
          <a:xfrm>
            <a:off x="7630408" y="1901283"/>
            <a:ext cx="42486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It’s very rare for a critic to err on the side of leniency</a:t>
            </a:r>
          </a:p>
          <a:p>
            <a:endParaRPr lang="en-US" dirty="0"/>
          </a:p>
          <a:p>
            <a:r>
              <a:rPr lang="en-US" dirty="0"/>
              <a:t>2. With the emergence of social media, critics are more consumer-centric than ever</a:t>
            </a:r>
          </a:p>
          <a:p>
            <a:endParaRPr lang="en-US" dirty="0"/>
          </a:p>
          <a:p>
            <a:r>
              <a:rPr lang="en-US" dirty="0"/>
              <a:t>3. New ways of consuming movies (i.e. Netflix, Disney+) are rendering the box office, as a metric, obsolete</a:t>
            </a:r>
          </a:p>
        </p:txBody>
      </p:sp>
    </p:spTree>
    <p:extLst>
      <p:ext uri="{BB962C8B-B14F-4D97-AF65-F5344CB8AC3E}">
        <p14:creationId xmlns:p14="http://schemas.microsoft.com/office/powerpoint/2010/main" val="95502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1A65B-04C6-9A41-9BE7-2B82FF9795FB}"/>
              </a:ext>
            </a:extLst>
          </p:cNvPr>
          <p:cNvSpPr txBox="1"/>
          <p:nvPr/>
        </p:nvSpPr>
        <p:spPr>
          <a:xfrm>
            <a:off x="7660888" y="2129883"/>
            <a:ext cx="4248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landscape of the box office in relation to critic ratings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0EA0D9-6296-1E47-B549-B0E714F1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6" y="0"/>
            <a:ext cx="66099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69AABAC-730E-5549-A0A3-76A7439A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0" y="0"/>
            <a:ext cx="8483600" cy="63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6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FAD45-80F3-464C-A32D-61C3FC5F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/>
              <a:t>Final </a:t>
            </a:r>
            <a:br>
              <a:rPr lang="en-US" sz="2800" b="1" dirty="0"/>
            </a:br>
            <a:r>
              <a:rPr lang="en-US" sz="2800" b="1" dirty="0"/>
              <a:t>Recommendations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372220D-D52C-4476-A525-DF4BD31C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lowest risk: Art House and International &amp; Documentary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Moderate risk: Drama &amp; Comedy &amp; Action Adventure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Highest Risk: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5AE89-A937-3B43-A6EC-F16D308D2AE5}"/>
              </a:ext>
            </a:extLst>
          </p:cNvPr>
          <p:cNvSpPr txBox="1"/>
          <p:nvPr/>
        </p:nvSpPr>
        <p:spPr>
          <a:xfrm>
            <a:off x="2377440" y="4663440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Horror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B7EBB1-B466-7944-90F0-9C694C64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86127"/>
            <a:ext cx="7766045" cy="602854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9B7A0A-0616-A144-BC07-57138679DC5A}"/>
              </a:ext>
            </a:extLst>
          </p:cNvPr>
          <p:cNvCxnSpPr>
            <a:stCxn id="2" idx="3"/>
          </p:cNvCxnSpPr>
          <p:nvPr/>
        </p:nvCxnSpPr>
        <p:spPr>
          <a:xfrm>
            <a:off x="4056758" y="1480558"/>
            <a:ext cx="6355" cy="3552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3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841"/>
      </a:dk2>
      <a:lt2>
        <a:srgbClr val="E3E2E8"/>
      </a:lt2>
      <a:accent1>
        <a:srgbClr val="9AA81E"/>
      </a:accent1>
      <a:accent2>
        <a:srgbClr val="D09517"/>
      </a:accent2>
      <a:accent3>
        <a:srgbClr val="E75C29"/>
      </a:accent3>
      <a:accent4>
        <a:srgbClr val="D51734"/>
      </a:accent4>
      <a:accent5>
        <a:srgbClr val="E72995"/>
      </a:accent5>
      <a:accent6>
        <a:srgbClr val="D517D2"/>
      </a:accent6>
      <a:hlink>
        <a:srgbClr val="C85A86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152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</vt:lpstr>
      <vt:lpstr>Arial Nova Light</vt:lpstr>
      <vt:lpstr>Calibri</vt:lpstr>
      <vt:lpstr>RetrospectVTI</vt:lpstr>
      <vt:lpstr>Preliminary title</vt:lpstr>
      <vt:lpstr>Understand the Market</vt:lpstr>
      <vt:lpstr>PowerPoint Presentation</vt:lpstr>
      <vt:lpstr>PowerPoint Presentation</vt:lpstr>
      <vt:lpstr>PowerPoint Presentation</vt:lpstr>
      <vt:lpstr>Critics-based approach</vt:lpstr>
      <vt:lpstr>PowerPoint Presentation</vt:lpstr>
      <vt:lpstr>PowerPoint Presentation</vt:lpstr>
      <vt:lpstr>Final 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title</dc:title>
  <dc:creator>Jonghoon Lee</dc:creator>
  <cp:lastModifiedBy>Jonghoon Lee</cp:lastModifiedBy>
  <cp:revision>1</cp:revision>
  <dcterms:created xsi:type="dcterms:W3CDTF">2019-11-12T21:33:19Z</dcterms:created>
  <dcterms:modified xsi:type="dcterms:W3CDTF">2019-11-12T22:28:16Z</dcterms:modified>
</cp:coreProperties>
</file>