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97159-A079-3645-6DB9-E02463E7C570}" v="235" dt="2021-12-17T03:06:35.965"/>
    <p1510:client id="{722F9444-E540-45D5-B5D5-BA318E9CB340}" v="1496" dt="2021-12-10T07:07:28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uevara" userId="S::a02335588@aggies.usu.edu::9d29e47a-b1a3-4529-990c-fab9e90253e6" providerId="AD" clId="Web-{722F9444-E540-45D5-B5D5-BA318E9CB340}"/>
    <pc:docChg chg="addSld delSld modSld sldOrd">
      <pc:chgData name="David Guevara" userId="S::a02335588@aggies.usu.edu::9d29e47a-b1a3-4529-990c-fab9e90253e6" providerId="AD" clId="Web-{722F9444-E540-45D5-B5D5-BA318E9CB340}" dt="2021-12-10T07:07:28.369" v="1411" actId="14100"/>
      <pc:docMkLst>
        <pc:docMk/>
      </pc:docMkLst>
      <pc:sldChg chg="addSp modSp mod setBg addAnim setClrOvrMap">
        <pc:chgData name="David Guevara" userId="S::a02335588@aggies.usu.edu::9d29e47a-b1a3-4529-990c-fab9e90253e6" providerId="AD" clId="Web-{722F9444-E540-45D5-B5D5-BA318E9CB340}" dt="2021-12-10T07:07:28.369" v="1411" actId="14100"/>
        <pc:sldMkLst>
          <pc:docMk/>
          <pc:sldMk cId="109857222" sldId="256"/>
        </pc:sldMkLst>
        <pc:spChg chg="mod">
          <ac:chgData name="David Guevara" userId="S::a02335588@aggies.usu.edu::9d29e47a-b1a3-4529-990c-fab9e90253e6" providerId="AD" clId="Web-{722F9444-E540-45D5-B5D5-BA318E9CB340}" dt="2021-12-10T05:13:49.695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d Guevara" userId="S::a02335588@aggies.usu.edu::9d29e47a-b1a3-4529-990c-fab9e90253e6" providerId="AD" clId="Web-{722F9444-E540-45D5-B5D5-BA318E9CB340}" dt="2021-12-10T05:13:57.320" v="1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13:49.695" v="3"/>
          <ac:spMkLst>
            <pc:docMk/>
            <pc:sldMk cId="109857222" sldId="256"/>
            <ac:spMk id="9" creationId="{0671A8AE-40A1-4631-A6B8-581AFF065482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13:49.695" v="3"/>
          <ac:spMkLst>
            <pc:docMk/>
            <pc:sldMk cId="109857222" sldId="256"/>
            <ac:spMk id="11" creationId="{AB58EF07-17C2-48CF-ABB0-EEF1F17CB8F0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13:49.695" v="3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13:49.695" v="3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David Guevara" userId="S::a02335588@aggies.usu.edu::9d29e47a-b1a3-4529-990c-fab9e90253e6" providerId="AD" clId="Web-{722F9444-E540-45D5-B5D5-BA318E9CB340}" dt="2021-12-10T07:07:28.369" v="1411" actId="14100"/>
          <ac:picMkLst>
            <pc:docMk/>
            <pc:sldMk cId="109857222" sldId="256"/>
            <ac:picMk id="4" creationId="{C7E39916-0715-4375-9802-AFAC67AE304F}"/>
          </ac:picMkLst>
        </pc:picChg>
      </pc:sldChg>
      <pc:sldChg chg="addSp delSp modSp new del mod setBg">
        <pc:chgData name="David Guevara" userId="S::a02335588@aggies.usu.edu::9d29e47a-b1a3-4529-990c-fab9e90253e6" providerId="AD" clId="Web-{722F9444-E540-45D5-B5D5-BA318E9CB340}" dt="2021-12-10T05:43:04.615" v="561"/>
        <pc:sldMkLst>
          <pc:docMk/>
          <pc:sldMk cId="1294747973" sldId="257"/>
        </pc:sldMkLst>
        <pc:spChg chg="mod ord">
          <ac:chgData name="David Guevara" userId="S::a02335588@aggies.usu.edu::9d29e47a-b1a3-4529-990c-fab9e90253e6" providerId="AD" clId="Web-{722F9444-E540-45D5-B5D5-BA318E9CB340}" dt="2021-12-10T05:35:37.725" v="333" actId="20577"/>
          <ac:spMkLst>
            <pc:docMk/>
            <pc:sldMk cId="1294747973" sldId="257"/>
            <ac:spMk id="2" creationId="{F78ADAC0-B443-484A-AB55-88DCE223BC64}"/>
          </ac:spMkLst>
        </pc:spChg>
        <pc:spChg chg="mod ord">
          <ac:chgData name="David Guevara" userId="S::a02335588@aggies.usu.edu::9d29e47a-b1a3-4529-990c-fab9e90253e6" providerId="AD" clId="Web-{722F9444-E540-45D5-B5D5-BA318E9CB340}" dt="2021-12-10T05:27:00.182" v="218"/>
          <ac:spMkLst>
            <pc:docMk/>
            <pc:sldMk cId="1294747973" sldId="257"/>
            <ac:spMk id="3" creationId="{0163DEEC-14F1-46E5-8A79-22A1200E4D91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5:17.117" v="203"/>
          <ac:spMkLst>
            <pc:docMk/>
            <pc:sldMk cId="1294747973" sldId="257"/>
            <ac:spMk id="7" creationId="{9D3A9E89-033E-4C4A-8C41-416DABFFD307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5:17.117" v="203"/>
          <ac:spMkLst>
            <pc:docMk/>
            <pc:sldMk cId="1294747973" sldId="257"/>
            <ac:spMk id="8" creationId="{86293361-111E-427D-8E5B-256944AC8395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5:14.414" v="201"/>
          <ac:spMkLst>
            <pc:docMk/>
            <pc:sldMk cId="1294747973" sldId="257"/>
            <ac:spMk id="10" creationId="{63F5877B-98C7-49DD-83AB-0F6F57CB6543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6:45.588" v="217"/>
          <ac:spMkLst>
            <pc:docMk/>
            <pc:sldMk cId="1294747973" sldId="257"/>
            <ac:spMk id="11" creationId="{63F5877B-98C7-49DD-83AB-0F6F57CB6543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5:14.414" v="201"/>
          <ac:spMkLst>
            <pc:docMk/>
            <pc:sldMk cId="1294747973" sldId="257"/>
            <ac:spMk id="12" creationId="{4EA91930-66BC-4C41-B4F5-C31EB216F64B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6:45.588" v="217"/>
          <ac:spMkLst>
            <pc:docMk/>
            <pc:sldMk cId="1294747973" sldId="257"/>
            <ac:spMk id="13" creationId="{4EA91930-66BC-4C41-B4F5-C31EB216F64B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5:14.414" v="201"/>
          <ac:spMkLst>
            <pc:docMk/>
            <pc:sldMk cId="1294747973" sldId="257"/>
            <ac:spMk id="14" creationId="{6313CF8F-B436-401E-9575-DE0F8E8B5B17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6:45.588" v="217"/>
          <ac:spMkLst>
            <pc:docMk/>
            <pc:sldMk cId="1294747973" sldId="257"/>
            <ac:spMk id="15" creationId="{6313CF8F-B436-401E-9575-DE0F8E8B5B17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5:14.414" v="201"/>
          <ac:spMkLst>
            <pc:docMk/>
            <pc:sldMk cId="1294747973" sldId="257"/>
            <ac:spMk id="16" creationId="{2A38CFE9-C30A-4551-ACCB-D5808FBC39CD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6:45.588" v="217"/>
          <ac:spMkLst>
            <pc:docMk/>
            <pc:sldMk cId="1294747973" sldId="257"/>
            <ac:spMk id="17" creationId="{2A38CFE9-C30A-4551-ACCB-D5808FBC39CD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5:14.414" v="201"/>
          <ac:spMkLst>
            <pc:docMk/>
            <pc:sldMk cId="1294747973" sldId="257"/>
            <ac:spMk id="18" creationId="{67EF550F-47CE-4FB2-9DAC-12AD835C833D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6:45.588" v="217"/>
          <ac:spMkLst>
            <pc:docMk/>
            <pc:sldMk cId="1294747973" sldId="257"/>
            <ac:spMk id="19" creationId="{67EF550F-47CE-4FB2-9DAC-12AD835C833D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27:00.182" v="218"/>
          <ac:spMkLst>
            <pc:docMk/>
            <pc:sldMk cId="1294747973" sldId="257"/>
            <ac:spMk id="20" creationId="{EAED1919-54A1-41C9-B30B-A3FF3F58E38B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27:00.182" v="218"/>
          <ac:spMkLst>
            <pc:docMk/>
            <pc:sldMk cId="1294747973" sldId="257"/>
            <ac:spMk id="21" creationId="{5A0118C5-4F8D-4CF4-BADD-53FEACC6C42A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6:32.447" v="212"/>
          <ac:spMkLst>
            <pc:docMk/>
            <pc:sldMk cId="1294747973" sldId="257"/>
            <ac:spMk id="24" creationId="{A7AE9375-4664-4DB2-922D-2782A6E439AC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5:17.117" v="203"/>
          <ac:spMkLst>
            <pc:docMk/>
            <pc:sldMk cId="1294747973" sldId="257"/>
            <ac:spMk id="36" creationId="{78907291-9D6D-4740-81DB-441477BCA279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27:00.182" v="218"/>
          <ac:spMkLst>
            <pc:docMk/>
            <pc:sldMk cId="1294747973" sldId="257"/>
            <ac:spMk id="203" creationId="{FFFEB18F-F81F-4CED-BE64-EB888A77C3B8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9:02.966" v="240"/>
          <ac:spMkLst>
            <pc:docMk/>
            <pc:sldMk cId="1294747973" sldId="257"/>
            <ac:spMk id="207" creationId="{75BA0AC4-1DD3-4C5A-94B0-6F15BBF74CD6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28:59.325" v="239"/>
          <ac:spMkLst>
            <pc:docMk/>
            <pc:sldMk cId="1294747973" sldId="257"/>
            <ac:spMk id="208" creationId="{0D4BAC95-EF2C-4E29-BA4C-240012DBE6F9}"/>
          </ac:spMkLst>
        </pc:spChg>
        <pc:spChg chg="add del mod">
          <ac:chgData name="David Guevara" userId="S::a02335588@aggies.usu.edu::9d29e47a-b1a3-4529-990c-fab9e90253e6" providerId="AD" clId="Web-{722F9444-E540-45D5-B5D5-BA318E9CB340}" dt="2021-12-10T05:30:13.640" v="248"/>
          <ac:spMkLst>
            <pc:docMk/>
            <pc:sldMk cId="1294747973" sldId="257"/>
            <ac:spMk id="209" creationId="{2CB8BA08-7C1E-4E90-818D-87908F7E8BBF}"/>
          </ac:spMkLst>
        </pc:spChg>
        <pc:spChg chg="add mod">
          <ac:chgData name="David Guevara" userId="S::a02335588@aggies.usu.edu::9d29e47a-b1a3-4529-990c-fab9e90253e6" providerId="AD" clId="Web-{722F9444-E540-45D5-B5D5-BA318E9CB340}" dt="2021-12-10T05:31:08.719" v="250" actId="1076"/>
          <ac:spMkLst>
            <pc:docMk/>
            <pc:sldMk cId="1294747973" sldId="257"/>
            <ac:spMk id="210" creationId="{D89C6B66-1E4E-46D1-ADC0-A0D8BFA0527A}"/>
          </ac:spMkLst>
        </pc:spChg>
        <pc:spChg chg="add mod">
          <ac:chgData name="David Guevara" userId="S::a02335588@aggies.usu.edu::9d29e47a-b1a3-4529-990c-fab9e90253e6" providerId="AD" clId="Web-{722F9444-E540-45D5-B5D5-BA318E9CB340}" dt="2021-12-10T05:33:33.238" v="258"/>
          <ac:spMkLst>
            <pc:docMk/>
            <pc:sldMk cId="1294747973" sldId="257"/>
            <ac:spMk id="211" creationId="{6DF1A483-25DB-4DB2-8118-6E1F13A3E83E}"/>
          </ac:spMkLst>
        </pc:spChg>
        <pc:spChg chg="add mod">
          <ac:chgData name="David Guevara" userId="S::a02335588@aggies.usu.edu::9d29e47a-b1a3-4529-990c-fab9e90253e6" providerId="AD" clId="Web-{722F9444-E540-45D5-B5D5-BA318E9CB340}" dt="2021-12-10T05:35:31.241" v="332" actId="20577"/>
          <ac:spMkLst>
            <pc:docMk/>
            <pc:sldMk cId="1294747973" sldId="257"/>
            <ac:spMk id="213" creationId="{7BD2CDDE-8E4E-435E-B5DD-09E60DF276E7}"/>
          </ac:spMkLst>
        </pc:spChg>
        <pc:grpChg chg="add del">
          <ac:chgData name="David Guevara" userId="S::a02335588@aggies.usu.edu::9d29e47a-b1a3-4529-990c-fab9e90253e6" providerId="AD" clId="Web-{722F9444-E540-45D5-B5D5-BA318E9CB340}" dt="2021-12-10T05:25:17.117" v="203"/>
          <ac:grpSpMkLst>
            <pc:docMk/>
            <pc:sldMk cId="1294747973" sldId="257"/>
            <ac:grpSpMk id="9" creationId="{A41D73DD-160B-4885-A9CF-94EADD70D421}"/>
          </ac:grpSpMkLst>
        </pc:grpChg>
        <pc:grpChg chg="add">
          <ac:chgData name="David Guevara" userId="S::a02335588@aggies.usu.edu::9d29e47a-b1a3-4529-990c-fab9e90253e6" providerId="AD" clId="Web-{722F9444-E540-45D5-B5D5-BA318E9CB340}" dt="2021-12-10T05:27:00.182" v="218"/>
          <ac:grpSpMkLst>
            <pc:docMk/>
            <pc:sldMk cId="1294747973" sldId="257"/>
            <ac:grpSpMk id="22" creationId="{00E015F5-1A99-4E40-BC3D-7707802996B5}"/>
          </ac:grpSpMkLst>
        </pc:grpChg>
        <pc:grpChg chg="add">
          <ac:chgData name="David Guevara" userId="S::a02335588@aggies.usu.edu::9d29e47a-b1a3-4529-990c-fab9e90253e6" providerId="AD" clId="Web-{722F9444-E540-45D5-B5D5-BA318E9CB340}" dt="2021-12-10T05:27:00.182" v="218"/>
          <ac:grpSpMkLst>
            <pc:docMk/>
            <pc:sldMk cId="1294747973" sldId="257"/>
            <ac:grpSpMk id="25" creationId="{00C7DD97-49DC-4BFD-951D-CFF51B976DE9}"/>
          </ac:grpSpMkLst>
        </pc:grpChg>
        <pc:grpChg chg="add">
          <ac:chgData name="David Guevara" userId="S::a02335588@aggies.usu.edu::9d29e47a-b1a3-4529-990c-fab9e90253e6" providerId="AD" clId="Web-{722F9444-E540-45D5-B5D5-BA318E9CB340}" dt="2021-12-10T05:27:00.182" v="218"/>
          <ac:grpSpMkLst>
            <pc:docMk/>
            <pc:sldMk cId="1294747973" sldId="257"/>
            <ac:grpSpMk id="199" creationId="{176786CF-68E6-476D-909E-8522718B7BE0}"/>
          </ac:grpSpMkLst>
        </pc:grpChg>
        <pc:grpChg chg="add">
          <ac:chgData name="David Guevara" userId="S::a02335588@aggies.usu.edu::9d29e47a-b1a3-4529-990c-fab9e90253e6" providerId="AD" clId="Web-{722F9444-E540-45D5-B5D5-BA318E9CB340}" dt="2021-12-10T05:27:00.182" v="218"/>
          <ac:grpSpMkLst>
            <pc:docMk/>
            <pc:sldMk cId="1294747973" sldId="257"/>
            <ac:grpSpMk id="204" creationId="{A04977CB-3825-471A-A590-C57F8C350306}"/>
          </ac:grpSpMkLst>
        </pc:grpChg>
        <pc:grpChg chg="add mod">
          <ac:chgData name="David Guevara" userId="S::a02335588@aggies.usu.edu::9d29e47a-b1a3-4529-990c-fab9e90253e6" providerId="AD" clId="Web-{722F9444-E540-45D5-B5D5-BA318E9CB340}" dt="2021-12-10T05:33:53.036" v="265" actId="1076"/>
          <ac:grpSpMkLst>
            <pc:docMk/>
            <pc:sldMk cId="1294747973" sldId="257"/>
            <ac:grpSpMk id="212" creationId="{22C4A960-CEB4-427E-BDCF-124DCFA6A1E2}"/>
          </ac:grpSpMkLst>
        </pc:grpChg>
        <pc:picChg chg="add mod ord">
          <ac:chgData name="David Guevara" userId="S::a02335588@aggies.usu.edu::9d29e47a-b1a3-4529-990c-fab9e90253e6" providerId="AD" clId="Web-{722F9444-E540-45D5-B5D5-BA318E9CB340}" dt="2021-12-10T05:27:00.182" v="218"/>
          <ac:picMkLst>
            <pc:docMk/>
            <pc:sldMk cId="1294747973" sldId="257"/>
            <ac:picMk id="4" creationId="{C9B8C6DB-DA5D-4BBA-A597-5441ABC0C1F7}"/>
          </ac:picMkLst>
        </pc:picChg>
        <pc:picChg chg="add mod ord">
          <ac:chgData name="David Guevara" userId="S::a02335588@aggies.usu.edu::9d29e47a-b1a3-4529-990c-fab9e90253e6" providerId="AD" clId="Web-{722F9444-E540-45D5-B5D5-BA318E9CB340}" dt="2021-12-10T05:27:00.182" v="218"/>
          <ac:picMkLst>
            <pc:docMk/>
            <pc:sldMk cId="1294747973" sldId="257"/>
            <ac:picMk id="5" creationId="{B59C3C7E-CE63-45A6-982D-036EC6C0AF26}"/>
          </ac:picMkLst>
        </pc:picChg>
        <pc:cxnChg chg="add del mod">
          <ac:chgData name="David Guevara" userId="S::a02335588@aggies.usu.edu::9d29e47a-b1a3-4529-990c-fab9e90253e6" providerId="AD" clId="Web-{722F9444-E540-45D5-B5D5-BA318E9CB340}" dt="2021-12-10T05:28:19.293" v="233"/>
          <ac:cxnSpMkLst>
            <pc:docMk/>
            <pc:sldMk cId="1294747973" sldId="257"/>
            <ac:cxnSpMk id="6" creationId="{490CA17D-4F4C-440E-A0E5-C86513119C46}"/>
          </ac:cxnSpMkLst>
        </pc:cxnChg>
        <pc:cxnChg chg="add del">
          <ac:chgData name="David Guevara" userId="S::a02335588@aggies.usu.edu::9d29e47a-b1a3-4529-990c-fab9e90253e6" providerId="AD" clId="Web-{722F9444-E540-45D5-B5D5-BA318E9CB340}" dt="2021-12-10T05:26:32.447" v="212"/>
          <ac:cxnSpMkLst>
            <pc:docMk/>
            <pc:sldMk cId="1294747973" sldId="257"/>
            <ac:cxnSpMk id="26" creationId="{EE504C98-6397-41C1-A8D8-2D9C4ED307E0}"/>
          </ac:cxnSpMkLst>
        </pc:cxnChg>
        <pc:cxnChg chg="add del">
          <ac:chgData name="David Guevara" userId="S::a02335588@aggies.usu.edu::9d29e47a-b1a3-4529-990c-fab9e90253e6" providerId="AD" clId="Web-{722F9444-E540-45D5-B5D5-BA318E9CB340}" dt="2021-12-10T05:26:32.447" v="212"/>
          <ac:cxnSpMkLst>
            <pc:docMk/>
            <pc:sldMk cId="1294747973" sldId="257"/>
            <ac:cxnSpMk id="28" creationId="{B7188D9B-1674-419B-A379-D1632A7EC3A2}"/>
          </ac:cxnSpMkLst>
        </pc:cxnChg>
        <pc:cxnChg chg="add del mod">
          <ac:chgData name="David Guevara" userId="S::a02335588@aggies.usu.edu::9d29e47a-b1a3-4529-990c-fab9e90253e6" providerId="AD" clId="Web-{722F9444-E540-45D5-B5D5-BA318E9CB340}" dt="2021-12-10T05:29:23.342" v="241"/>
          <ac:cxnSpMkLst>
            <pc:docMk/>
            <pc:sldMk cId="1294747973" sldId="257"/>
            <ac:cxnSpMk id="206" creationId="{030C5DE0-06B0-4DFD-9A93-E4E0F686C501}"/>
          </ac:cxnSpMkLst>
        </pc:cxnChg>
      </pc:sldChg>
      <pc:sldChg chg="addSp delSp modSp new mod setBg">
        <pc:chgData name="David Guevara" userId="S::a02335588@aggies.usu.edu::9d29e47a-b1a3-4529-990c-fab9e90253e6" providerId="AD" clId="Web-{722F9444-E540-45D5-B5D5-BA318E9CB340}" dt="2021-12-10T05:44:49.586" v="572" actId="20577"/>
        <pc:sldMkLst>
          <pc:docMk/>
          <pc:sldMk cId="2921202353" sldId="258"/>
        </pc:sldMkLst>
        <pc:spChg chg="mod">
          <ac:chgData name="David Guevara" userId="S::a02335588@aggies.usu.edu::9d29e47a-b1a3-4529-990c-fab9e90253e6" providerId="AD" clId="Web-{722F9444-E540-45D5-B5D5-BA318E9CB340}" dt="2021-12-10T05:43:36.053" v="568"/>
          <ac:spMkLst>
            <pc:docMk/>
            <pc:sldMk cId="2921202353" sldId="258"/>
            <ac:spMk id="2" creationId="{E19A41B4-8823-4F65-8373-B86488116C88}"/>
          </ac:spMkLst>
        </pc:spChg>
        <pc:spChg chg="add del mod">
          <ac:chgData name="David Guevara" userId="S::a02335588@aggies.usu.edu::9d29e47a-b1a3-4529-990c-fab9e90253e6" providerId="AD" clId="Web-{722F9444-E540-45D5-B5D5-BA318E9CB340}" dt="2021-12-10T05:44:49.586" v="572" actId="20577"/>
          <ac:spMkLst>
            <pc:docMk/>
            <pc:sldMk cId="2921202353" sldId="258"/>
            <ac:spMk id="3" creationId="{937DD92D-6946-4FB7-849F-57BA08B3B66E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0:05.514" v="524"/>
          <ac:spMkLst>
            <pc:docMk/>
            <pc:sldMk cId="2921202353" sldId="258"/>
            <ac:spMk id="7" creationId="{577D1452-F0B7-431E-9A24-D3F7103D8510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39:59.857" v="522"/>
          <ac:spMkLst>
            <pc:docMk/>
            <pc:sldMk cId="2921202353" sldId="258"/>
            <ac:spMk id="9" creationId="{B819A166-7571-4003-A6B8-B62034C3ED30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0:05.514" v="524"/>
          <ac:spMkLst>
            <pc:docMk/>
            <pc:sldMk cId="2921202353" sldId="258"/>
            <ac:spMk id="11" creationId="{A660F4F9-5DF5-4F15-BE6A-CD8648BB1148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23.225" v="565"/>
          <ac:spMkLst>
            <pc:docMk/>
            <pc:sldMk cId="2921202353" sldId="258"/>
            <ac:spMk id="12" creationId="{479F5F2B-8B58-4140-AE6A-51F6C67B18D9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23.225" v="565"/>
          <ac:spMkLst>
            <pc:docMk/>
            <pc:sldMk cId="2921202353" sldId="258"/>
            <ac:spMk id="13" creationId="{7CB4857B-ED7C-444D-9F04-2F885114A1C2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23.225" v="565"/>
          <ac:spMkLst>
            <pc:docMk/>
            <pc:sldMk cId="2921202353" sldId="258"/>
            <ac:spMk id="14" creationId="{D18046FB-44EA-4FD8-A585-EA09A319B2D0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36.053" v="568"/>
          <ac:spMkLst>
            <pc:docMk/>
            <pc:sldMk cId="2921202353" sldId="258"/>
            <ac:spMk id="19" creationId="{C9A36457-A5F4-4103-A443-02581C09185B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23.209" v="564"/>
          <ac:spMkLst>
            <pc:docMk/>
            <pc:sldMk cId="2921202353" sldId="258"/>
            <ac:spMk id="20" creationId="{BACC6370-2D7E-4714-9D71-7542949D7D5D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36.053" v="568"/>
          <ac:spMkLst>
            <pc:docMk/>
            <pc:sldMk cId="2921202353" sldId="258"/>
            <ac:spMk id="21" creationId="{DC5FB7E8-B636-40FA-BE8D-48145C0F5C57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23.209" v="564"/>
          <ac:spMkLst>
            <pc:docMk/>
            <pc:sldMk cId="2921202353" sldId="258"/>
            <ac:spMk id="22" creationId="{F68B3F68-107C-434F-AA38-110D5EA91B85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36.053" v="568"/>
          <ac:spMkLst>
            <pc:docMk/>
            <pc:sldMk cId="2921202353" sldId="258"/>
            <ac:spMk id="23" creationId="{142DCE2C-2863-46FA-9BE7-24365A24D9BA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23.209" v="564"/>
          <ac:spMkLst>
            <pc:docMk/>
            <pc:sldMk cId="2921202353" sldId="258"/>
            <ac:spMk id="24" creationId="{AAD0DBB9-1A4B-4391-81D4-CB19F9AB918A}"/>
          </ac:spMkLst>
        </pc:spChg>
        <pc:spChg chg="add del">
          <ac:chgData name="David Guevara" userId="S::a02335588@aggies.usu.edu::9d29e47a-b1a3-4529-990c-fab9e90253e6" providerId="AD" clId="Web-{722F9444-E540-45D5-B5D5-BA318E9CB340}" dt="2021-12-10T05:43:23.209" v="564"/>
          <ac:spMkLst>
            <pc:docMk/>
            <pc:sldMk cId="2921202353" sldId="258"/>
            <ac:spMk id="26" creationId="{063BBA22-50EA-4C4D-BE05-F1CE4E63AA56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43:36.053" v="568"/>
          <ac:spMkLst>
            <pc:docMk/>
            <pc:sldMk cId="2921202353" sldId="258"/>
            <ac:spMk id="28" creationId="{6128F3BD-7564-4310-B528-888E64F87576}"/>
          </ac:spMkLst>
        </pc:spChg>
        <pc:spChg chg="add">
          <ac:chgData name="David Guevara" userId="S::a02335588@aggies.usu.edu::9d29e47a-b1a3-4529-990c-fab9e90253e6" providerId="AD" clId="Web-{722F9444-E540-45D5-B5D5-BA318E9CB340}" dt="2021-12-10T05:43:36.053" v="568"/>
          <ac:spMkLst>
            <pc:docMk/>
            <pc:sldMk cId="2921202353" sldId="258"/>
            <ac:spMk id="30" creationId="{82AA3C4E-019E-440F-87AB-67EFA9BE6C81}"/>
          </ac:spMkLst>
        </pc:spChg>
        <pc:graphicFrameChg chg="add del">
          <ac:chgData name="David Guevara" userId="S::a02335588@aggies.usu.edu::9d29e47a-b1a3-4529-990c-fab9e90253e6" providerId="AD" clId="Web-{722F9444-E540-45D5-B5D5-BA318E9CB340}" dt="2021-12-10T05:39:56.857" v="520"/>
          <ac:graphicFrameMkLst>
            <pc:docMk/>
            <pc:sldMk cId="2921202353" sldId="258"/>
            <ac:graphicFrameMk id="5" creationId="{D3B4D81A-1D6D-4BCF-8173-AE713970242C}"/>
          </ac:graphicFrameMkLst>
        </pc:graphicFrameChg>
        <pc:graphicFrameChg chg="add del">
          <ac:chgData name="David Guevara" userId="S::a02335588@aggies.usu.edu::9d29e47a-b1a3-4529-990c-fab9e90253e6" providerId="AD" clId="Web-{722F9444-E540-45D5-B5D5-BA318E9CB340}" dt="2021-12-10T05:39:59.857" v="522"/>
          <ac:graphicFrameMkLst>
            <pc:docMk/>
            <pc:sldMk cId="2921202353" sldId="258"/>
            <ac:graphicFrameMk id="6" creationId="{504C9FFF-500E-4A2A-9FCC-FDE566298013}"/>
          </ac:graphicFrameMkLst>
        </pc:graphicFrameChg>
        <pc:graphicFrameChg chg="add del">
          <ac:chgData name="David Guevara" userId="S::a02335588@aggies.usu.edu::9d29e47a-b1a3-4529-990c-fab9e90253e6" providerId="AD" clId="Web-{722F9444-E540-45D5-B5D5-BA318E9CB340}" dt="2021-12-10T05:40:05.514" v="524"/>
          <ac:graphicFrameMkLst>
            <pc:docMk/>
            <pc:sldMk cId="2921202353" sldId="258"/>
            <ac:graphicFrameMk id="8" creationId="{4EBFD1CC-C110-42EE-BF55-02C64596588A}"/>
          </ac:graphicFrameMkLst>
        </pc:graphicFrameChg>
        <pc:graphicFrameChg chg="add del">
          <ac:chgData name="David Guevara" userId="S::a02335588@aggies.usu.edu::9d29e47a-b1a3-4529-990c-fab9e90253e6" providerId="AD" clId="Web-{722F9444-E540-45D5-B5D5-BA318E9CB340}" dt="2021-12-10T05:40:14.108" v="526"/>
          <ac:graphicFrameMkLst>
            <pc:docMk/>
            <pc:sldMk cId="2921202353" sldId="258"/>
            <ac:graphicFrameMk id="10" creationId="{6E2AF088-EFAC-4531-8FD9-6A6405A6A2C1}"/>
          </ac:graphicFrameMkLst>
        </pc:graphicFrameChg>
        <pc:graphicFrameChg chg="add del">
          <ac:chgData name="David Guevara" userId="S::a02335588@aggies.usu.edu::9d29e47a-b1a3-4529-990c-fab9e90253e6" providerId="AD" clId="Web-{722F9444-E540-45D5-B5D5-BA318E9CB340}" dt="2021-12-10T05:43:23.209" v="564"/>
          <ac:graphicFrameMkLst>
            <pc:docMk/>
            <pc:sldMk cId="2921202353" sldId="258"/>
            <ac:graphicFrameMk id="16" creationId="{9D8E4D65-429C-4B6F-9827-C88AF488C70E}"/>
          </ac:graphicFrameMkLst>
        </pc:graphicFrameChg>
      </pc:sldChg>
      <pc:sldChg chg="addSp delSp modSp new">
        <pc:chgData name="David Guevara" userId="S::a02335588@aggies.usu.edu::9d29e47a-b1a3-4529-990c-fab9e90253e6" providerId="AD" clId="Web-{722F9444-E540-45D5-B5D5-BA318E9CB340}" dt="2021-12-10T05:43:29.850" v="567" actId="20577"/>
        <pc:sldMkLst>
          <pc:docMk/>
          <pc:sldMk cId="3785136088" sldId="259"/>
        </pc:sldMkLst>
        <pc:spChg chg="mod">
          <ac:chgData name="David Guevara" userId="S::a02335588@aggies.usu.edu::9d29e47a-b1a3-4529-990c-fab9e90253e6" providerId="AD" clId="Web-{722F9444-E540-45D5-B5D5-BA318E9CB340}" dt="2021-12-10T05:43:29.850" v="567" actId="20577"/>
          <ac:spMkLst>
            <pc:docMk/>
            <pc:sldMk cId="3785136088" sldId="259"/>
            <ac:spMk id="2" creationId="{2AC98742-1E0C-4644-90E1-5FEDE7C84195}"/>
          </ac:spMkLst>
        </pc:spChg>
        <pc:spChg chg="del">
          <ac:chgData name="David Guevara" userId="S::a02335588@aggies.usu.edu::9d29e47a-b1a3-4529-990c-fab9e90253e6" providerId="AD" clId="Web-{722F9444-E540-45D5-B5D5-BA318E9CB340}" dt="2021-12-10T05:43:12.834" v="562"/>
          <ac:spMkLst>
            <pc:docMk/>
            <pc:sldMk cId="3785136088" sldId="259"/>
            <ac:spMk id="3" creationId="{21EB5E70-8BAC-492E-99C8-744C59CDECBF}"/>
          </ac:spMkLst>
        </pc:spChg>
        <pc:spChg chg="add mod">
          <ac:chgData name="David Guevara" userId="S::a02335588@aggies.usu.edu::9d29e47a-b1a3-4529-990c-fab9e90253e6" providerId="AD" clId="Web-{722F9444-E540-45D5-B5D5-BA318E9CB340}" dt="2021-12-10T05:42:49.474" v="558" actId="1076"/>
          <ac:spMkLst>
            <pc:docMk/>
            <pc:sldMk cId="3785136088" sldId="259"/>
            <ac:spMk id="13" creationId="{2F519D0E-A2CB-491A-9689-C926B2AA0777}"/>
          </ac:spMkLst>
        </pc:spChg>
        <pc:spChg chg="add del mod">
          <ac:chgData name="David Guevara" userId="S::a02335588@aggies.usu.edu::9d29e47a-b1a3-4529-990c-fab9e90253e6" providerId="AD" clId="Web-{722F9444-E540-45D5-B5D5-BA318E9CB340}" dt="2021-12-10T05:42:42.818" v="555"/>
          <ac:spMkLst>
            <pc:docMk/>
            <pc:sldMk cId="3785136088" sldId="259"/>
            <ac:spMk id="15" creationId="{508F9727-6C5D-47FF-A030-A46DCA691DF7}"/>
          </ac:spMkLst>
        </pc:spChg>
        <pc:grpChg chg="add mod">
          <ac:chgData name="David Guevara" userId="S::a02335588@aggies.usu.edu::9d29e47a-b1a3-4529-990c-fab9e90253e6" providerId="AD" clId="Web-{722F9444-E540-45D5-B5D5-BA318E9CB340}" dt="2021-12-10T05:42:46.146" v="556" actId="1076"/>
          <ac:grpSpMkLst>
            <pc:docMk/>
            <pc:sldMk cId="3785136088" sldId="259"/>
            <ac:grpSpMk id="11" creationId="{2E208318-1648-4452-B0A2-C65DCC29F7B3}"/>
          </ac:grpSpMkLst>
        </pc:grpChg>
        <pc:graphicFrameChg chg="add del">
          <ac:chgData name="David Guevara" userId="S::a02335588@aggies.usu.edu::9d29e47a-b1a3-4529-990c-fab9e90253e6" providerId="AD" clId="Web-{722F9444-E540-45D5-B5D5-BA318E9CB340}" dt="2021-12-10T05:42:38.442" v="552"/>
          <ac:graphicFrameMkLst>
            <pc:docMk/>
            <pc:sldMk cId="3785136088" sldId="259"/>
            <ac:graphicFrameMk id="17" creationId="{6F8BA51B-54C6-4C73-AD3D-3A1E78175D0D}"/>
          </ac:graphicFrameMkLst>
        </pc:graphicFrameChg>
        <pc:graphicFrameChg chg="add del">
          <ac:chgData name="David Guevara" userId="S::a02335588@aggies.usu.edu::9d29e47a-b1a3-4529-990c-fab9e90253e6" providerId="AD" clId="Web-{722F9444-E540-45D5-B5D5-BA318E9CB340}" dt="2021-12-10T05:42:42.771" v="554"/>
          <ac:graphicFrameMkLst>
            <pc:docMk/>
            <pc:sldMk cId="3785136088" sldId="259"/>
            <ac:graphicFrameMk id="18" creationId="{9623665B-A5E7-4EC5-B751-5AD21CE2F04D}"/>
          </ac:graphicFrameMkLst>
        </pc:graphicFrameChg>
        <pc:graphicFrameChg chg="add">
          <ac:chgData name="David Guevara" userId="S::a02335588@aggies.usu.edu::9d29e47a-b1a3-4529-990c-fab9e90253e6" providerId="AD" clId="Web-{722F9444-E540-45D5-B5D5-BA318E9CB340}" dt="2021-12-10T05:42:42.818" v="555"/>
          <ac:graphicFrameMkLst>
            <pc:docMk/>
            <pc:sldMk cId="3785136088" sldId="259"/>
            <ac:graphicFrameMk id="19" creationId="{5E532B25-6E48-416A-9035-4001EAC44953}"/>
          </ac:graphicFrameMkLst>
        </pc:graphicFrameChg>
        <pc:picChg chg="add mod">
          <ac:chgData name="David Guevara" userId="S::a02335588@aggies.usu.edu::9d29e47a-b1a3-4529-990c-fab9e90253e6" providerId="AD" clId="Web-{722F9444-E540-45D5-B5D5-BA318E9CB340}" dt="2021-12-10T05:41:39.394" v="535" actId="1076"/>
          <ac:picMkLst>
            <pc:docMk/>
            <pc:sldMk cId="3785136088" sldId="259"/>
            <ac:picMk id="5" creationId="{5B8D1A5C-3217-4E14-BE11-84B125CD4E28}"/>
          </ac:picMkLst>
        </pc:picChg>
        <pc:picChg chg="add mod">
          <ac:chgData name="David Guevara" userId="S::a02335588@aggies.usu.edu::9d29e47a-b1a3-4529-990c-fab9e90253e6" providerId="AD" clId="Web-{722F9444-E540-45D5-B5D5-BA318E9CB340}" dt="2021-12-10T05:42:47.380" v="557" actId="1076"/>
          <ac:picMkLst>
            <pc:docMk/>
            <pc:sldMk cId="3785136088" sldId="259"/>
            <ac:picMk id="7" creationId="{66BBE7A3-F7A8-4F0E-B82E-AFD268B83357}"/>
          </ac:picMkLst>
        </pc:picChg>
      </pc:sldChg>
      <pc:sldChg chg="addSp modSp new mod ord setBg">
        <pc:chgData name="David Guevara" userId="S::a02335588@aggies.usu.edu::9d29e47a-b1a3-4529-990c-fab9e90253e6" providerId="AD" clId="Web-{722F9444-E540-45D5-B5D5-BA318E9CB340}" dt="2021-12-10T06:38:43.956" v="693" actId="20577"/>
        <pc:sldMkLst>
          <pc:docMk/>
          <pc:sldMk cId="1692666944" sldId="260"/>
        </pc:sldMkLst>
        <pc:spChg chg="mod">
          <ac:chgData name="David Guevara" userId="S::a02335588@aggies.usu.edu::9d29e47a-b1a3-4529-990c-fab9e90253e6" providerId="AD" clId="Web-{722F9444-E540-45D5-B5D5-BA318E9CB340}" dt="2021-12-10T06:38:37.612" v="691"/>
          <ac:spMkLst>
            <pc:docMk/>
            <pc:sldMk cId="1692666944" sldId="260"/>
            <ac:spMk id="2" creationId="{D4DDC50C-8C45-434B-AAA6-7A9D7B8517CB}"/>
          </ac:spMkLst>
        </pc:spChg>
        <pc:spChg chg="mod">
          <ac:chgData name="David Guevara" userId="S::a02335588@aggies.usu.edu::9d29e47a-b1a3-4529-990c-fab9e90253e6" providerId="AD" clId="Web-{722F9444-E540-45D5-B5D5-BA318E9CB340}" dt="2021-12-10T06:38:43.956" v="693" actId="20577"/>
          <ac:spMkLst>
            <pc:docMk/>
            <pc:sldMk cId="1692666944" sldId="260"/>
            <ac:spMk id="3" creationId="{77BCA347-6D66-4C66-8198-2E1127907994}"/>
          </ac:spMkLst>
        </pc:spChg>
        <pc:spChg chg="add">
          <ac:chgData name="David Guevara" userId="S::a02335588@aggies.usu.edu::9d29e47a-b1a3-4529-990c-fab9e90253e6" providerId="AD" clId="Web-{722F9444-E540-45D5-B5D5-BA318E9CB340}" dt="2021-12-10T06:38:37.612" v="691"/>
          <ac:spMkLst>
            <pc:docMk/>
            <pc:sldMk cId="1692666944" sldId="260"/>
            <ac:spMk id="8" creationId="{6128F3BD-7564-4310-B528-888E64F87576}"/>
          </ac:spMkLst>
        </pc:spChg>
        <pc:spChg chg="add">
          <ac:chgData name="David Guevara" userId="S::a02335588@aggies.usu.edu::9d29e47a-b1a3-4529-990c-fab9e90253e6" providerId="AD" clId="Web-{722F9444-E540-45D5-B5D5-BA318E9CB340}" dt="2021-12-10T06:38:37.612" v="691"/>
          <ac:spMkLst>
            <pc:docMk/>
            <pc:sldMk cId="1692666944" sldId="260"/>
            <ac:spMk id="10" creationId="{82AA3C4E-019E-440F-87AB-67EFA9BE6C81}"/>
          </ac:spMkLst>
        </pc:spChg>
      </pc:sldChg>
      <pc:sldChg chg="addSp delSp modSp new">
        <pc:chgData name="David Guevara" userId="S::a02335588@aggies.usu.edu::9d29e47a-b1a3-4529-990c-fab9e90253e6" providerId="AD" clId="Web-{722F9444-E540-45D5-B5D5-BA318E9CB340}" dt="2021-12-10T07:06:03.648" v="1380"/>
        <pc:sldMkLst>
          <pc:docMk/>
          <pc:sldMk cId="519074682" sldId="261"/>
        </pc:sldMkLst>
        <pc:spChg chg="mod">
          <ac:chgData name="David Guevara" userId="S::a02335588@aggies.usu.edu::9d29e47a-b1a3-4529-990c-fab9e90253e6" providerId="AD" clId="Web-{722F9444-E540-45D5-B5D5-BA318E9CB340}" dt="2021-12-10T06:46:26.630" v="701" actId="20577"/>
          <ac:spMkLst>
            <pc:docMk/>
            <pc:sldMk cId="519074682" sldId="261"/>
            <ac:spMk id="2" creationId="{152A21A3-DBC7-4827-B020-B45E5DC6101B}"/>
          </ac:spMkLst>
        </pc:spChg>
        <pc:spChg chg="del">
          <ac:chgData name="David Guevara" userId="S::a02335588@aggies.usu.edu::9d29e47a-b1a3-4529-990c-fab9e90253e6" providerId="AD" clId="Web-{722F9444-E540-45D5-B5D5-BA318E9CB340}" dt="2021-12-10T06:54:19.423" v="702"/>
          <ac:spMkLst>
            <pc:docMk/>
            <pc:sldMk cId="519074682" sldId="261"/>
            <ac:spMk id="3" creationId="{A9C442F9-80BC-4448-A89B-EFE0A6B1450A}"/>
          </ac:spMkLst>
        </pc:spChg>
        <pc:graphicFrameChg chg="add mod ord modGraphic">
          <ac:chgData name="David Guevara" userId="S::a02335588@aggies.usu.edu::9d29e47a-b1a3-4529-990c-fab9e90253e6" providerId="AD" clId="Web-{722F9444-E540-45D5-B5D5-BA318E9CB340}" dt="2021-12-10T07:06:03.648" v="1380"/>
          <ac:graphicFrameMkLst>
            <pc:docMk/>
            <pc:sldMk cId="519074682" sldId="261"/>
            <ac:graphicFrameMk id="4" creationId="{3443C65A-6230-4B8B-88EC-6B9FA41978F2}"/>
          </ac:graphicFrameMkLst>
        </pc:graphicFrameChg>
        <pc:picChg chg="add mod">
          <ac:chgData name="David Guevara" userId="S::a02335588@aggies.usu.edu::9d29e47a-b1a3-4529-990c-fab9e90253e6" providerId="AD" clId="Web-{722F9444-E540-45D5-B5D5-BA318E9CB340}" dt="2021-12-10T06:59:26.748" v="1120" actId="1076"/>
          <ac:picMkLst>
            <pc:docMk/>
            <pc:sldMk cId="519074682" sldId="261"/>
            <ac:picMk id="5" creationId="{284EA3E6-0B1B-414D-B8DE-02BBEB7F2291}"/>
          </ac:picMkLst>
        </pc:picChg>
        <pc:picChg chg="add del mod">
          <ac:chgData name="David Guevara" userId="S::a02335588@aggies.usu.edu::9d29e47a-b1a3-4529-990c-fab9e90253e6" providerId="AD" clId="Web-{722F9444-E540-45D5-B5D5-BA318E9CB340}" dt="2021-12-10T06:59:56.764" v="1126"/>
          <ac:picMkLst>
            <pc:docMk/>
            <pc:sldMk cId="519074682" sldId="261"/>
            <ac:picMk id="6" creationId="{56939F60-6321-4FCC-84DC-3ACE92C5EA2D}"/>
          </ac:picMkLst>
        </pc:picChg>
        <pc:picChg chg="add del mod">
          <ac:chgData name="David Guevara" userId="S::a02335588@aggies.usu.edu::9d29e47a-b1a3-4529-990c-fab9e90253e6" providerId="AD" clId="Web-{722F9444-E540-45D5-B5D5-BA318E9CB340}" dt="2021-12-10T07:00:04.873" v="1128"/>
          <ac:picMkLst>
            <pc:docMk/>
            <pc:sldMk cId="519074682" sldId="261"/>
            <ac:picMk id="7" creationId="{855929BF-00F0-4117-9E91-3D93E620E379}"/>
          </ac:picMkLst>
        </pc:picChg>
        <pc:picChg chg="add mod">
          <ac:chgData name="David Guevara" userId="S::a02335588@aggies.usu.edu::9d29e47a-b1a3-4529-990c-fab9e90253e6" providerId="AD" clId="Web-{722F9444-E540-45D5-B5D5-BA318E9CB340}" dt="2021-12-10T07:00:27.374" v="1133" actId="1076"/>
          <ac:picMkLst>
            <pc:docMk/>
            <pc:sldMk cId="519074682" sldId="261"/>
            <ac:picMk id="8" creationId="{B3986F04-F5DD-4B87-B077-B3E1CF896E40}"/>
          </ac:picMkLst>
        </pc:picChg>
      </pc:sldChg>
      <pc:sldChg chg="delSp modSp new del">
        <pc:chgData name="David Guevara" userId="S::a02335588@aggies.usu.edu::9d29e47a-b1a3-4529-990c-fab9e90253e6" providerId="AD" clId="Web-{722F9444-E540-45D5-B5D5-BA318E9CB340}" dt="2021-12-10T07:05:32.647" v="1367"/>
        <pc:sldMkLst>
          <pc:docMk/>
          <pc:sldMk cId="3055048725" sldId="262"/>
        </pc:sldMkLst>
        <pc:spChg chg="del mod">
          <ac:chgData name="David Guevara" userId="S::a02335588@aggies.usu.edu::9d29e47a-b1a3-4529-990c-fab9e90253e6" providerId="AD" clId="Web-{722F9444-E540-45D5-B5D5-BA318E9CB340}" dt="2021-12-10T07:01:14.203" v="1143"/>
          <ac:spMkLst>
            <pc:docMk/>
            <pc:sldMk cId="3055048725" sldId="262"/>
            <ac:spMk id="2" creationId="{3B2C2CEA-62AC-424F-AEEE-5D71BB68BB76}"/>
          </ac:spMkLst>
        </pc:spChg>
        <pc:spChg chg="mod">
          <ac:chgData name="David Guevara" userId="S::a02335588@aggies.usu.edu::9d29e47a-b1a3-4529-990c-fab9e90253e6" providerId="AD" clId="Web-{722F9444-E540-45D5-B5D5-BA318E9CB340}" dt="2021-12-10T07:02:25.252" v="1189" actId="20577"/>
          <ac:spMkLst>
            <pc:docMk/>
            <pc:sldMk cId="3055048725" sldId="262"/>
            <ac:spMk id="3" creationId="{E322EFD5-8F07-41BC-8666-A65B6FFEF4FD}"/>
          </ac:spMkLst>
        </pc:spChg>
      </pc:sldChg>
      <pc:sldChg chg="modSp new add del">
        <pc:chgData name="David Guevara" userId="S::a02335588@aggies.usu.edu::9d29e47a-b1a3-4529-990c-fab9e90253e6" providerId="AD" clId="Web-{722F9444-E540-45D5-B5D5-BA318E9CB340}" dt="2021-12-10T07:05:46.398" v="1374"/>
        <pc:sldMkLst>
          <pc:docMk/>
          <pc:sldMk cId="3123681930" sldId="263"/>
        </pc:sldMkLst>
        <pc:spChg chg="mod">
          <ac:chgData name="David Guevara" userId="S::a02335588@aggies.usu.edu::9d29e47a-b1a3-4529-990c-fab9e90253e6" providerId="AD" clId="Web-{722F9444-E540-45D5-B5D5-BA318E9CB340}" dt="2021-12-10T07:03:02.518" v="1197" actId="20577"/>
          <ac:spMkLst>
            <pc:docMk/>
            <pc:sldMk cId="3123681930" sldId="263"/>
            <ac:spMk id="2" creationId="{1AD4E8DA-55AA-4E00-AC51-909926E84E9B}"/>
          </ac:spMkLst>
        </pc:spChg>
        <pc:spChg chg="mod">
          <ac:chgData name="David Guevara" userId="S::a02335588@aggies.usu.edu::9d29e47a-b1a3-4529-990c-fab9e90253e6" providerId="AD" clId="Web-{722F9444-E540-45D5-B5D5-BA318E9CB340}" dt="2021-12-10T07:05:10.053" v="1365" actId="20577"/>
          <ac:spMkLst>
            <pc:docMk/>
            <pc:sldMk cId="3123681930" sldId="263"/>
            <ac:spMk id="3" creationId="{0CFD6FDF-4744-411E-A68E-60E7C76E04E1}"/>
          </ac:spMkLst>
        </pc:spChg>
      </pc:sldChg>
      <pc:sldChg chg="modSp add ord replId">
        <pc:chgData name="David Guevara" userId="S::a02335588@aggies.usu.edu::9d29e47a-b1a3-4529-990c-fab9e90253e6" providerId="AD" clId="Web-{722F9444-E540-45D5-B5D5-BA318E9CB340}" dt="2021-12-10T07:06:47.633" v="1407" actId="20577"/>
        <pc:sldMkLst>
          <pc:docMk/>
          <pc:sldMk cId="3615831571" sldId="264"/>
        </pc:sldMkLst>
        <pc:spChg chg="mod">
          <ac:chgData name="David Guevara" userId="S::a02335588@aggies.usu.edu::9d29e47a-b1a3-4529-990c-fab9e90253e6" providerId="AD" clId="Web-{722F9444-E540-45D5-B5D5-BA318E9CB340}" dt="2021-12-10T07:05:39.772" v="1370" actId="20577"/>
          <ac:spMkLst>
            <pc:docMk/>
            <pc:sldMk cId="3615831571" sldId="264"/>
            <ac:spMk id="2" creationId="{E19A41B4-8823-4F65-8373-B86488116C88}"/>
          </ac:spMkLst>
        </pc:spChg>
        <pc:spChg chg="mod">
          <ac:chgData name="David Guevara" userId="S::a02335588@aggies.usu.edu::9d29e47a-b1a3-4529-990c-fab9e90253e6" providerId="AD" clId="Web-{722F9444-E540-45D5-B5D5-BA318E9CB340}" dt="2021-12-10T07:06:47.633" v="1407" actId="20577"/>
          <ac:spMkLst>
            <pc:docMk/>
            <pc:sldMk cId="3615831571" sldId="264"/>
            <ac:spMk id="3" creationId="{937DD92D-6946-4FB7-849F-57BA08B3B66E}"/>
          </ac:spMkLst>
        </pc:spChg>
      </pc:sldChg>
    </pc:docChg>
  </pc:docChgLst>
  <pc:docChgLst>
    <pc:chgData name="David Guevara" userId="S::a02335588@aggies.usu.edu::9d29e47a-b1a3-4529-990c-fab9e90253e6" providerId="AD" clId="Web-{71FA0DBD-8093-7922-B2FF-8D4928F10859}"/>
    <pc:docChg chg="modSld">
      <pc:chgData name="David Guevara" userId="S::a02335588@aggies.usu.edu::9d29e47a-b1a3-4529-990c-fab9e90253e6" providerId="AD" clId="Web-{71FA0DBD-8093-7922-B2FF-8D4928F10859}" dt="2021-12-17T16:46:11.825" v="8" actId="20577"/>
      <pc:docMkLst>
        <pc:docMk/>
      </pc:docMkLst>
      <pc:sldChg chg="modSp">
        <pc:chgData name="David Guevara" userId="S::a02335588@aggies.usu.edu::9d29e47a-b1a3-4529-990c-fab9e90253e6" providerId="AD" clId="Web-{71FA0DBD-8093-7922-B2FF-8D4928F10859}" dt="2021-12-17T16:46:11.825" v="8" actId="20577"/>
        <pc:sldMkLst>
          <pc:docMk/>
          <pc:sldMk cId="3785136088" sldId="259"/>
        </pc:sldMkLst>
        <pc:graphicFrameChg chg="modGraphic">
          <ac:chgData name="David Guevara" userId="S::a02335588@aggies.usu.edu::9d29e47a-b1a3-4529-990c-fab9e90253e6" providerId="AD" clId="Web-{71FA0DBD-8093-7922-B2FF-8D4928F10859}" dt="2021-12-17T16:46:11.825" v="8" actId="20577"/>
          <ac:graphicFrameMkLst>
            <pc:docMk/>
            <pc:sldMk cId="3785136088" sldId="259"/>
            <ac:graphicFrameMk id="19" creationId="{5E532B25-6E48-416A-9035-4001EAC44953}"/>
          </ac:graphicFrameMkLst>
        </pc:graphicFrameChg>
      </pc:sldChg>
    </pc:docChg>
  </pc:docChgLst>
  <pc:docChgLst>
    <pc:chgData clId="Web-{722F9444-E540-45D5-B5D5-BA318E9CB340}"/>
    <pc:docChg chg="modSld">
      <pc:chgData name="" userId="" providerId="" clId="Web-{722F9444-E540-45D5-B5D5-BA318E9CB340}" dt="2021-12-10T06:10:21.179" v="0" actId="20577"/>
      <pc:docMkLst>
        <pc:docMk/>
      </pc:docMkLst>
      <pc:sldChg chg="modSp">
        <pc:chgData name="" userId="" providerId="" clId="Web-{722F9444-E540-45D5-B5D5-BA318E9CB340}" dt="2021-12-10T06:10:21.179" v="0" actId="20577"/>
        <pc:sldMkLst>
          <pc:docMk/>
          <pc:sldMk cId="1692666944" sldId="260"/>
        </pc:sldMkLst>
        <pc:spChg chg="mod">
          <ac:chgData name="" userId="" providerId="" clId="Web-{722F9444-E540-45D5-B5D5-BA318E9CB340}" dt="2021-12-10T06:10:21.179" v="0" actId="20577"/>
          <ac:spMkLst>
            <pc:docMk/>
            <pc:sldMk cId="1692666944" sldId="260"/>
            <ac:spMk id="3" creationId="{77BCA347-6D66-4C66-8198-2E1127907994}"/>
          </ac:spMkLst>
        </pc:spChg>
      </pc:sldChg>
    </pc:docChg>
  </pc:docChgLst>
  <pc:docChgLst>
    <pc:chgData name="David Guevara" userId="S::a02335588@aggies.usu.edu::9d29e47a-b1a3-4529-990c-fab9e90253e6" providerId="AD" clId="Web-{04797159-A079-3645-6DB9-E02463E7C570}"/>
    <pc:docChg chg="addSld modSld">
      <pc:chgData name="David Guevara" userId="S::a02335588@aggies.usu.edu::9d29e47a-b1a3-4529-990c-fab9e90253e6" providerId="AD" clId="Web-{04797159-A079-3645-6DB9-E02463E7C570}" dt="2021-12-17T03:06:35.965" v="198" actId="1076"/>
      <pc:docMkLst>
        <pc:docMk/>
      </pc:docMkLst>
      <pc:sldChg chg="modSp">
        <pc:chgData name="David Guevara" userId="S::a02335588@aggies.usu.edu::9d29e47a-b1a3-4529-990c-fab9e90253e6" providerId="AD" clId="Web-{04797159-A079-3645-6DB9-E02463E7C570}" dt="2021-12-17T02:56:38.806" v="194" actId="20577"/>
        <pc:sldMkLst>
          <pc:docMk/>
          <pc:sldMk cId="2921202353" sldId="258"/>
        </pc:sldMkLst>
        <pc:spChg chg="mod">
          <ac:chgData name="David Guevara" userId="S::a02335588@aggies.usu.edu::9d29e47a-b1a3-4529-990c-fab9e90253e6" providerId="AD" clId="Web-{04797159-A079-3645-6DB9-E02463E7C570}" dt="2021-12-17T02:56:38.806" v="194" actId="20577"/>
          <ac:spMkLst>
            <pc:docMk/>
            <pc:sldMk cId="2921202353" sldId="258"/>
            <ac:spMk id="3" creationId="{937DD92D-6946-4FB7-849F-57BA08B3B66E}"/>
          </ac:spMkLst>
        </pc:spChg>
      </pc:sldChg>
      <pc:sldChg chg="addSp delSp modSp">
        <pc:chgData name="David Guevara" userId="S::a02335588@aggies.usu.edu::9d29e47a-b1a3-4529-990c-fab9e90253e6" providerId="AD" clId="Web-{04797159-A079-3645-6DB9-E02463E7C570}" dt="2021-12-17T02:34:34.062" v="96" actId="20577"/>
        <pc:sldMkLst>
          <pc:docMk/>
          <pc:sldMk cId="3785136088" sldId="259"/>
        </pc:sldMkLst>
        <pc:spChg chg="mod">
          <ac:chgData name="David Guevara" userId="S::a02335588@aggies.usu.edu::9d29e47a-b1a3-4529-990c-fab9e90253e6" providerId="AD" clId="Web-{04797159-A079-3645-6DB9-E02463E7C570}" dt="2021-12-17T02:32:50.308" v="69" actId="20577"/>
          <ac:spMkLst>
            <pc:docMk/>
            <pc:sldMk cId="3785136088" sldId="259"/>
            <ac:spMk id="13" creationId="{2F519D0E-A2CB-491A-9689-C926B2AA0777}"/>
          </ac:spMkLst>
        </pc:spChg>
        <pc:spChg chg="add mod">
          <ac:chgData name="David Guevara" userId="S::a02335588@aggies.usu.edu::9d29e47a-b1a3-4529-990c-fab9e90253e6" providerId="AD" clId="Web-{04797159-A079-3645-6DB9-E02463E7C570}" dt="2021-12-17T02:31:17.552" v="10" actId="1076"/>
          <ac:spMkLst>
            <pc:docMk/>
            <pc:sldMk cId="3785136088" sldId="259"/>
            <ac:spMk id="20" creationId="{1208E0E6-0BF4-48E7-BA02-47A87291A4E8}"/>
          </ac:spMkLst>
        </pc:spChg>
        <pc:spChg chg="add del">
          <ac:chgData name="David Guevara" userId="S::a02335588@aggies.usu.edu::9d29e47a-b1a3-4529-990c-fab9e90253e6" providerId="AD" clId="Web-{04797159-A079-3645-6DB9-E02463E7C570}" dt="2021-12-17T02:30:56.926" v="2"/>
          <ac:spMkLst>
            <pc:docMk/>
            <pc:sldMk cId="3785136088" sldId="259"/>
            <ac:spMk id="21" creationId="{0E168CDD-D24B-425E-8492-9EB7D9792268}"/>
          </ac:spMkLst>
        </pc:spChg>
        <pc:graphicFrameChg chg="modGraphic">
          <ac:chgData name="David Guevara" userId="S::a02335588@aggies.usu.edu::9d29e47a-b1a3-4529-990c-fab9e90253e6" providerId="AD" clId="Web-{04797159-A079-3645-6DB9-E02463E7C570}" dt="2021-12-17T02:34:34.062" v="96" actId="20577"/>
          <ac:graphicFrameMkLst>
            <pc:docMk/>
            <pc:sldMk cId="3785136088" sldId="259"/>
            <ac:graphicFrameMk id="19" creationId="{5E532B25-6E48-416A-9035-4001EAC44953}"/>
          </ac:graphicFrameMkLst>
        </pc:graphicFrameChg>
      </pc:sldChg>
      <pc:sldChg chg="modSp">
        <pc:chgData name="David Guevara" userId="S::a02335588@aggies.usu.edu::9d29e47a-b1a3-4529-990c-fab9e90253e6" providerId="AD" clId="Web-{04797159-A079-3645-6DB9-E02463E7C570}" dt="2021-12-17T02:35:41.829" v="105" actId="20577"/>
        <pc:sldMkLst>
          <pc:docMk/>
          <pc:sldMk cId="1692666944" sldId="260"/>
        </pc:sldMkLst>
        <pc:spChg chg="mod">
          <ac:chgData name="David Guevara" userId="S::a02335588@aggies.usu.edu::9d29e47a-b1a3-4529-990c-fab9e90253e6" providerId="AD" clId="Web-{04797159-A079-3645-6DB9-E02463E7C570}" dt="2021-12-17T02:35:41.829" v="105" actId="20577"/>
          <ac:spMkLst>
            <pc:docMk/>
            <pc:sldMk cId="1692666944" sldId="260"/>
            <ac:spMk id="3" creationId="{77BCA347-6D66-4C66-8198-2E1127907994}"/>
          </ac:spMkLst>
        </pc:spChg>
      </pc:sldChg>
      <pc:sldChg chg="modSp">
        <pc:chgData name="David Guevara" userId="S::a02335588@aggies.usu.edu::9d29e47a-b1a3-4529-990c-fab9e90253e6" providerId="AD" clId="Web-{04797159-A079-3645-6DB9-E02463E7C570}" dt="2021-12-17T02:44:10.517" v="146" actId="20577"/>
        <pc:sldMkLst>
          <pc:docMk/>
          <pc:sldMk cId="3615831571" sldId="264"/>
        </pc:sldMkLst>
        <pc:spChg chg="mod">
          <ac:chgData name="David Guevara" userId="S::a02335588@aggies.usu.edu::9d29e47a-b1a3-4529-990c-fab9e90253e6" providerId="AD" clId="Web-{04797159-A079-3645-6DB9-E02463E7C570}" dt="2021-12-17T02:44:10.517" v="146" actId="20577"/>
          <ac:spMkLst>
            <pc:docMk/>
            <pc:sldMk cId="3615831571" sldId="264"/>
            <ac:spMk id="3" creationId="{937DD92D-6946-4FB7-849F-57BA08B3B66E}"/>
          </ac:spMkLst>
        </pc:spChg>
      </pc:sldChg>
      <pc:sldChg chg="addSp delSp modSp new">
        <pc:chgData name="David Guevara" userId="S::a02335588@aggies.usu.edu::9d29e47a-b1a3-4529-990c-fab9e90253e6" providerId="AD" clId="Web-{04797159-A079-3645-6DB9-E02463E7C570}" dt="2021-12-17T03:06:35.965" v="198" actId="1076"/>
        <pc:sldMkLst>
          <pc:docMk/>
          <pc:sldMk cId="608207335" sldId="265"/>
        </pc:sldMkLst>
        <pc:spChg chg="del">
          <ac:chgData name="David Guevara" userId="S::a02335588@aggies.usu.edu::9d29e47a-b1a3-4529-990c-fab9e90253e6" providerId="AD" clId="Web-{04797159-A079-3645-6DB9-E02463E7C570}" dt="2021-12-17T03:06:33.559" v="197"/>
          <ac:spMkLst>
            <pc:docMk/>
            <pc:sldMk cId="608207335" sldId="265"/>
            <ac:spMk id="2" creationId="{81C02674-4EEA-4443-B770-E134E8BBF572}"/>
          </ac:spMkLst>
        </pc:spChg>
        <pc:spChg chg="del">
          <ac:chgData name="David Guevara" userId="S::a02335588@aggies.usu.edu::9d29e47a-b1a3-4529-990c-fab9e90253e6" providerId="AD" clId="Web-{04797159-A079-3645-6DB9-E02463E7C570}" dt="2021-12-17T03:06:29.496" v="196"/>
          <ac:spMkLst>
            <pc:docMk/>
            <pc:sldMk cId="608207335" sldId="265"/>
            <ac:spMk id="3" creationId="{FDA4F2C5-5A5D-47C6-992D-D1D153B82B4A}"/>
          </ac:spMkLst>
        </pc:spChg>
        <pc:picChg chg="add mod ord">
          <ac:chgData name="David Guevara" userId="S::a02335588@aggies.usu.edu::9d29e47a-b1a3-4529-990c-fab9e90253e6" providerId="AD" clId="Web-{04797159-A079-3645-6DB9-E02463E7C570}" dt="2021-12-17T03:06:35.965" v="198" actId="1076"/>
          <ac:picMkLst>
            <pc:docMk/>
            <pc:sldMk cId="608207335" sldId="265"/>
            <ac:picMk id="4" creationId="{46BEB892-D82D-4EBA-8442-3E494946696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C2DC6-CD32-42D8-BE47-F8B0F523D8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A0184-D93E-495C-BBAD-2CCE41282692}">
      <dgm:prSet/>
      <dgm:spPr/>
      <dgm:t>
        <a:bodyPr/>
        <a:lstStyle/>
        <a:p>
          <a:r>
            <a:rPr lang="en-US" dirty="0"/>
            <a:t>DreamerV2 -&gt; Master Atari games</a:t>
          </a:r>
        </a:p>
      </dgm:t>
    </dgm:pt>
    <dgm:pt modelId="{6BC15B01-F28C-4912-9171-793709F7712A}" type="parTrans" cxnId="{6C48C4A2-E353-445A-9676-E8C5F14C3275}">
      <dgm:prSet/>
      <dgm:spPr/>
      <dgm:t>
        <a:bodyPr/>
        <a:lstStyle/>
        <a:p>
          <a:endParaRPr lang="en-US"/>
        </a:p>
      </dgm:t>
    </dgm:pt>
    <dgm:pt modelId="{86F0175D-76FD-49F5-B8E2-1A132311A8D9}" type="sibTrans" cxnId="{6C48C4A2-E353-445A-9676-E8C5F14C3275}">
      <dgm:prSet/>
      <dgm:spPr/>
      <dgm:t>
        <a:bodyPr/>
        <a:lstStyle/>
        <a:p>
          <a:endParaRPr lang="en-US"/>
        </a:p>
      </dgm:t>
    </dgm:pt>
    <dgm:pt modelId="{432CE0A8-08E8-463C-A46B-0724A9A60E99}">
      <dgm:prSet/>
      <dgm:spPr/>
      <dgm:t>
        <a:bodyPr/>
        <a:lstStyle/>
        <a:p>
          <a:pPr rtl="0"/>
          <a:r>
            <a:rPr lang="en-US" dirty="0"/>
            <a:t>Tested against Walker2D</a:t>
          </a:r>
          <a:r>
            <a:rPr lang="en-US" dirty="0">
              <a:latin typeface="Calibri Light" panose="020F0302020204030204"/>
            </a:rPr>
            <a:t> (</a:t>
          </a:r>
          <a:r>
            <a:rPr lang="en-US" dirty="0" err="1">
              <a:latin typeface="Calibri Light" panose="020F0302020204030204"/>
            </a:rPr>
            <a:t>MuJoCo</a:t>
          </a:r>
          <a:r>
            <a:rPr lang="en-US" dirty="0">
              <a:latin typeface="Calibri Light" panose="020F0302020204030204"/>
            </a:rPr>
            <a:t>)</a:t>
          </a:r>
          <a:endParaRPr lang="en-US" dirty="0"/>
        </a:p>
      </dgm:t>
    </dgm:pt>
    <dgm:pt modelId="{71B31BD1-ECD3-46D5-943F-576A8B3935CD}" type="parTrans" cxnId="{A810DE2C-28F5-4B50-B605-8D0F5821C12A}">
      <dgm:prSet/>
      <dgm:spPr/>
      <dgm:t>
        <a:bodyPr/>
        <a:lstStyle/>
        <a:p>
          <a:endParaRPr lang="en-US"/>
        </a:p>
      </dgm:t>
    </dgm:pt>
    <dgm:pt modelId="{91B28E91-ACCB-4373-A137-39F99BEFA954}" type="sibTrans" cxnId="{A810DE2C-28F5-4B50-B605-8D0F5821C12A}">
      <dgm:prSet/>
      <dgm:spPr/>
      <dgm:t>
        <a:bodyPr/>
        <a:lstStyle/>
        <a:p>
          <a:endParaRPr lang="en-US"/>
        </a:p>
      </dgm:t>
    </dgm:pt>
    <dgm:pt modelId="{F434F720-EC73-4FC3-86DD-7AF9D3F3420A}">
      <dgm:prSet/>
      <dgm:spPr/>
      <dgm:t>
        <a:bodyPr/>
        <a:lstStyle/>
        <a:p>
          <a:r>
            <a:rPr lang="en-US" dirty="0"/>
            <a:t>Most games are not 8-bit games</a:t>
          </a:r>
        </a:p>
      </dgm:t>
    </dgm:pt>
    <dgm:pt modelId="{C08A6A89-6343-4FD7-8E15-599706D9E7EA}" type="parTrans" cxnId="{1744BB31-F477-4FC8-BB6E-917D73DC6C5E}">
      <dgm:prSet/>
      <dgm:spPr/>
      <dgm:t>
        <a:bodyPr/>
        <a:lstStyle/>
        <a:p>
          <a:endParaRPr lang="en-US"/>
        </a:p>
      </dgm:t>
    </dgm:pt>
    <dgm:pt modelId="{9C681892-F36D-4CF7-9B8B-BF6106E5E5F9}" type="sibTrans" cxnId="{1744BB31-F477-4FC8-BB6E-917D73DC6C5E}">
      <dgm:prSet/>
      <dgm:spPr/>
      <dgm:t>
        <a:bodyPr/>
        <a:lstStyle/>
        <a:p>
          <a:endParaRPr lang="en-US"/>
        </a:p>
      </dgm:t>
    </dgm:pt>
    <dgm:pt modelId="{2D7813D4-D604-4B80-8577-D68AB788B551}">
      <dgm:prSet/>
      <dgm:spPr/>
      <dgm:t>
        <a:bodyPr/>
        <a:lstStyle/>
        <a:p>
          <a:pPr rtl="0"/>
          <a:r>
            <a:rPr lang="en-US" dirty="0"/>
            <a:t>Let's test how it does with </a:t>
          </a:r>
          <a:r>
            <a:rPr lang="en-US" dirty="0">
              <a:latin typeface="Calibri Light" panose="020F0302020204030204"/>
            </a:rPr>
            <a:t>a mix of</a:t>
          </a:r>
          <a:r>
            <a:rPr lang="en-US" dirty="0"/>
            <a:t> both</a:t>
          </a:r>
          <a:r>
            <a:rPr lang="en-US" dirty="0">
              <a:latin typeface="Calibri Light" panose="020F0302020204030204"/>
            </a:rPr>
            <a:t> Atari and Walker2D</a:t>
          </a:r>
          <a:endParaRPr lang="en-US" dirty="0"/>
        </a:p>
      </dgm:t>
    </dgm:pt>
    <dgm:pt modelId="{C3E60EBE-ADD7-4B5B-840F-9B6D268958DC}" type="parTrans" cxnId="{28B1D50F-2E1C-4CA0-93EE-A0EF1A3DA653}">
      <dgm:prSet/>
      <dgm:spPr/>
      <dgm:t>
        <a:bodyPr/>
        <a:lstStyle/>
        <a:p>
          <a:endParaRPr lang="en-US"/>
        </a:p>
      </dgm:t>
    </dgm:pt>
    <dgm:pt modelId="{E497AA04-0160-43FE-9311-98327F03EF33}" type="sibTrans" cxnId="{28B1D50F-2E1C-4CA0-93EE-A0EF1A3DA653}">
      <dgm:prSet/>
      <dgm:spPr/>
      <dgm:t>
        <a:bodyPr/>
        <a:lstStyle/>
        <a:p>
          <a:endParaRPr lang="en-US"/>
        </a:p>
      </dgm:t>
    </dgm:pt>
    <dgm:pt modelId="{C233CC64-574A-4E7A-8FE7-19D66B0C7B0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Make it get to the goal</a:t>
          </a:r>
        </a:p>
      </dgm:t>
    </dgm:pt>
    <dgm:pt modelId="{5BA82F9C-57AC-4C7B-A34A-29F8FAEEAE5D}" type="parTrans" cxnId="{D526820A-D97A-4F2C-8F49-E9D0E319E0C5}">
      <dgm:prSet/>
      <dgm:spPr/>
    </dgm:pt>
    <dgm:pt modelId="{8FC2258F-7E10-468E-8641-6C8DF237BC2E}" type="sibTrans" cxnId="{D526820A-D97A-4F2C-8F49-E9D0E319E0C5}">
      <dgm:prSet/>
      <dgm:spPr/>
    </dgm:pt>
    <dgm:pt modelId="{FBF7DE44-3EB7-45F8-AE9E-A45B1815D6F2}" type="pres">
      <dgm:prSet presAssocID="{2CFC2DC6-CD32-42D8-BE47-F8B0F523D837}" presName="linear" presStyleCnt="0">
        <dgm:presLayoutVars>
          <dgm:animLvl val="lvl"/>
          <dgm:resizeHandles val="exact"/>
        </dgm:presLayoutVars>
      </dgm:prSet>
      <dgm:spPr/>
    </dgm:pt>
    <dgm:pt modelId="{A88D81A2-60ED-452B-8F74-5886D2995DA9}" type="pres">
      <dgm:prSet presAssocID="{4EAA0184-D93E-495C-BBAD-2CCE4128269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E6FC18-72A9-400D-84EA-02D96C6DC8B3}" type="pres">
      <dgm:prSet presAssocID="{86F0175D-76FD-49F5-B8E2-1A132311A8D9}" presName="spacer" presStyleCnt="0"/>
      <dgm:spPr/>
    </dgm:pt>
    <dgm:pt modelId="{4B0A9FE7-2628-4B7F-B693-79888C5CDCA7}" type="pres">
      <dgm:prSet presAssocID="{432CE0A8-08E8-463C-A46B-0724A9A60E9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829197-8D6C-4C0F-8FC2-DB0044DC1EF0}" type="pres">
      <dgm:prSet presAssocID="{91B28E91-ACCB-4373-A137-39F99BEFA954}" presName="spacer" presStyleCnt="0"/>
      <dgm:spPr/>
    </dgm:pt>
    <dgm:pt modelId="{365E450D-B2A1-4380-8813-6DA75B6814CC}" type="pres">
      <dgm:prSet presAssocID="{F434F720-EC73-4FC3-86DD-7AF9D3F342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65D4B5-0128-47A6-BA4F-1C19105AD495}" type="pres">
      <dgm:prSet presAssocID="{9C681892-F36D-4CF7-9B8B-BF6106E5E5F9}" presName="spacer" presStyleCnt="0"/>
      <dgm:spPr/>
    </dgm:pt>
    <dgm:pt modelId="{2313DADC-2C35-4675-A661-734B6C13AA50}" type="pres">
      <dgm:prSet presAssocID="{2D7813D4-D604-4B80-8577-D68AB788B5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6CAE1D-0E68-4FA5-AFB9-9740D91E6F28}" type="pres">
      <dgm:prSet presAssocID="{E497AA04-0160-43FE-9311-98327F03EF33}" presName="spacer" presStyleCnt="0"/>
      <dgm:spPr/>
    </dgm:pt>
    <dgm:pt modelId="{B815A281-8955-41ED-899E-B5422D7C30F4}" type="pres">
      <dgm:prSet presAssocID="{C233CC64-574A-4E7A-8FE7-19D66B0C7B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526820A-D97A-4F2C-8F49-E9D0E319E0C5}" srcId="{2CFC2DC6-CD32-42D8-BE47-F8B0F523D837}" destId="{C233CC64-574A-4E7A-8FE7-19D66B0C7B0B}" srcOrd="4" destOrd="0" parTransId="{5BA82F9C-57AC-4C7B-A34A-29F8FAEEAE5D}" sibTransId="{8FC2258F-7E10-468E-8641-6C8DF237BC2E}"/>
    <dgm:cxn modelId="{28B1D50F-2E1C-4CA0-93EE-A0EF1A3DA653}" srcId="{2CFC2DC6-CD32-42D8-BE47-F8B0F523D837}" destId="{2D7813D4-D604-4B80-8577-D68AB788B551}" srcOrd="3" destOrd="0" parTransId="{C3E60EBE-ADD7-4B5B-840F-9B6D268958DC}" sibTransId="{E497AA04-0160-43FE-9311-98327F03EF33}"/>
    <dgm:cxn modelId="{AED37B18-D060-4A17-9023-97DFF8DCC3D4}" type="presOf" srcId="{F434F720-EC73-4FC3-86DD-7AF9D3F3420A}" destId="{365E450D-B2A1-4380-8813-6DA75B6814CC}" srcOrd="0" destOrd="0" presId="urn:microsoft.com/office/officeart/2005/8/layout/vList2"/>
    <dgm:cxn modelId="{A810DE2C-28F5-4B50-B605-8D0F5821C12A}" srcId="{2CFC2DC6-CD32-42D8-BE47-F8B0F523D837}" destId="{432CE0A8-08E8-463C-A46B-0724A9A60E99}" srcOrd="1" destOrd="0" parTransId="{71B31BD1-ECD3-46D5-943F-576A8B3935CD}" sibTransId="{91B28E91-ACCB-4373-A137-39F99BEFA954}"/>
    <dgm:cxn modelId="{1744BB31-F477-4FC8-BB6E-917D73DC6C5E}" srcId="{2CFC2DC6-CD32-42D8-BE47-F8B0F523D837}" destId="{F434F720-EC73-4FC3-86DD-7AF9D3F3420A}" srcOrd="2" destOrd="0" parTransId="{C08A6A89-6343-4FD7-8E15-599706D9E7EA}" sibTransId="{9C681892-F36D-4CF7-9B8B-BF6106E5E5F9}"/>
    <dgm:cxn modelId="{F93E5880-D986-40A0-A3DC-C534625B8F98}" type="presOf" srcId="{432CE0A8-08E8-463C-A46B-0724A9A60E99}" destId="{4B0A9FE7-2628-4B7F-B693-79888C5CDCA7}" srcOrd="0" destOrd="0" presId="urn:microsoft.com/office/officeart/2005/8/layout/vList2"/>
    <dgm:cxn modelId="{574214A2-244D-4C13-8B8D-3449D7E3500C}" type="presOf" srcId="{2CFC2DC6-CD32-42D8-BE47-F8B0F523D837}" destId="{FBF7DE44-3EB7-45F8-AE9E-A45B1815D6F2}" srcOrd="0" destOrd="0" presId="urn:microsoft.com/office/officeart/2005/8/layout/vList2"/>
    <dgm:cxn modelId="{6C48C4A2-E353-445A-9676-E8C5F14C3275}" srcId="{2CFC2DC6-CD32-42D8-BE47-F8B0F523D837}" destId="{4EAA0184-D93E-495C-BBAD-2CCE41282692}" srcOrd="0" destOrd="0" parTransId="{6BC15B01-F28C-4912-9171-793709F7712A}" sibTransId="{86F0175D-76FD-49F5-B8E2-1A132311A8D9}"/>
    <dgm:cxn modelId="{026755B9-B375-40B4-A14D-F9FBFBD2D6E9}" type="presOf" srcId="{4EAA0184-D93E-495C-BBAD-2CCE41282692}" destId="{A88D81A2-60ED-452B-8F74-5886D2995DA9}" srcOrd="0" destOrd="0" presId="urn:microsoft.com/office/officeart/2005/8/layout/vList2"/>
    <dgm:cxn modelId="{76C103CA-2969-4535-9BBA-EDD76ABE626D}" type="presOf" srcId="{C233CC64-574A-4E7A-8FE7-19D66B0C7B0B}" destId="{B815A281-8955-41ED-899E-B5422D7C30F4}" srcOrd="0" destOrd="0" presId="urn:microsoft.com/office/officeart/2005/8/layout/vList2"/>
    <dgm:cxn modelId="{81E681D0-BD99-43DC-9661-BACC6EED1702}" type="presOf" srcId="{2D7813D4-D604-4B80-8577-D68AB788B551}" destId="{2313DADC-2C35-4675-A661-734B6C13AA50}" srcOrd="0" destOrd="0" presId="urn:microsoft.com/office/officeart/2005/8/layout/vList2"/>
    <dgm:cxn modelId="{4B8DA1EA-CB4F-41BD-9D6F-B7B76607DF65}" type="presParOf" srcId="{FBF7DE44-3EB7-45F8-AE9E-A45B1815D6F2}" destId="{A88D81A2-60ED-452B-8F74-5886D2995DA9}" srcOrd="0" destOrd="0" presId="urn:microsoft.com/office/officeart/2005/8/layout/vList2"/>
    <dgm:cxn modelId="{5E8D3649-8EB1-4994-8C06-7DE24231E5FF}" type="presParOf" srcId="{FBF7DE44-3EB7-45F8-AE9E-A45B1815D6F2}" destId="{17E6FC18-72A9-400D-84EA-02D96C6DC8B3}" srcOrd="1" destOrd="0" presId="urn:microsoft.com/office/officeart/2005/8/layout/vList2"/>
    <dgm:cxn modelId="{D8B65959-F3AF-4B20-8AC2-52AB41E1B98F}" type="presParOf" srcId="{FBF7DE44-3EB7-45F8-AE9E-A45B1815D6F2}" destId="{4B0A9FE7-2628-4B7F-B693-79888C5CDCA7}" srcOrd="2" destOrd="0" presId="urn:microsoft.com/office/officeart/2005/8/layout/vList2"/>
    <dgm:cxn modelId="{2CE9C98C-5246-4D06-957E-60567211233E}" type="presParOf" srcId="{FBF7DE44-3EB7-45F8-AE9E-A45B1815D6F2}" destId="{4F829197-8D6C-4C0F-8FC2-DB0044DC1EF0}" srcOrd="3" destOrd="0" presId="urn:microsoft.com/office/officeart/2005/8/layout/vList2"/>
    <dgm:cxn modelId="{4B83D546-266B-47C9-96EF-CC4BEA4434D4}" type="presParOf" srcId="{FBF7DE44-3EB7-45F8-AE9E-A45B1815D6F2}" destId="{365E450D-B2A1-4380-8813-6DA75B6814CC}" srcOrd="4" destOrd="0" presId="urn:microsoft.com/office/officeart/2005/8/layout/vList2"/>
    <dgm:cxn modelId="{F4236AF1-1012-4FA5-BB06-B739DFADCFF3}" type="presParOf" srcId="{FBF7DE44-3EB7-45F8-AE9E-A45B1815D6F2}" destId="{7465D4B5-0128-47A6-BA4F-1C19105AD495}" srcOrd="5" destOrd="0" presId="urn:microsoft.com/office/officeart/2005/8/layout/vList2"/>
    <dgm:cxn modelId="{E08D5025-7762-4376-B720-AD944DE3E604}" type="presParOf" srcId="{FBF7DE44-3EB7-45F8-AE9E-A45B1815D6F2}" destId="{2313DADC-2C35-4675-A661-734B6C13AA50}" srcOrd="6" destOrd="0" presId="urn:microsoft.com/office/officeart/2005/8/layout/vList2"/>
    <dgm:cxn modelId="{F49D4173-7264-4C8A-A878-52CBDEFC0518}" type="presParOf" srcId="{FBF7DE44-3EB7-45F8-AE9E-A45B1815D6F2}" destId="{866CAE1D-0E68-4FA5-AFB9-9740D91E6F28}" srcOrd="7" destOrd="0" presId="urn:microsoft.com/office/officeart/2005/8/layout/vList2"/>
    <dgm:cxn modelId="{8B7B1642-E067-4A3A-83FD-2C65789473C6}" type="presParOf" srcId="{FBF7DE44-3EB7-45F8-AE9E-A45B1815D6F2}" destId="{B815A281-8955-41ED-899E-B5422D7C30F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81A2-60ED-452B-8F74-5886D2995DA9}">
      <dsp:nvSpPr>
        <dsp:cNvPr id="0" name=""/>
        <dsp:cNvSpPr/>
      </dsp:nvSpPr>
      <dsp:spPr>
        <a:xfrm>
          <a:off x="0" y="13838"/>
          <a:ext cx="497477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DreamerV2 -&gt; Master Atari games</a:t>
          </a:r>
        </a:p>
      </dsp:txBody>
      <dsp:txXfrm>
        <a:off x="34906" y="48744"/>
        <a:ext cx="4904959" cy="645240"/>
      </dsp:txXfrm>
    </dsp:sp>
    <dsp:sp modelId="{4B0A9FE7-2628-4B7F-B693-79888C5CDCA7}">
      <dsp:nvSpPr>
        <dsp:cNvPr id="0" name=""/>
        <dsp:cNvSpPr/>
      </dsp:nvSpPr>
      <dsp:spPr>
        <a:xfrm>
          <a:off x="0" y="780731"/>
          <a:ext cx="497477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Tested against Walker2D</a:t>
          </a:r>
          <a:r>
            <a:rPr lang="en-US" sz="1800" kern="1200" dirty="0">
              <a:latin typeface="Calibri Light" panose="020F0302020204030204"/>
            </a:rPr>
            <a:t> (</a:t>
          </a:r>
          <a:r>
            <a:rPr lang="en-US" sz="1800" kern="1200" dirty="0" err="1">
              <a:latin typeface="Calibri Light" panose="020F0302020204030204"/>
            </a:rPr>
            <a:t>MuJoCo</a:t>
          </a:r>
          <a:r>
            <a:rPr lang="en-US" sz="1800" kern="1200" dirty="0">
              <a:latin typeface="Calibri Light" panose="020F0302020204030204"/>
            </a:rPr>
            <a:t>)</a:t>
          </a:r>
          <a:endParaRPr lang="en-US" sz="1800" kern="1200" dirty="0"/>
        </a:p>
      </dsp:txBody>
      <dsp:txXfrm>
        <a:off x="34906" y="815637"/>
        <a:ext cx="4904959" cy="645240"/>
      </dsp:txXfrm>
    </dsp:sp>
    <dsp:sp modelId="{365E450D-B2A1-4380-8813-6DA75B6814CC}">
      <dsp:nvSpPr>
        <dsp:cNvPr id="0" name=""/>
        <dsp:cNvSpPr/>
      </dsp:nvSpPr>
      <dsp:spPr>
        <a:xfrm>
          <a:off x="0" y="1547624"/>
          <a:ext cx="497477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games are not 8-bit games</a:t>
          </a:r>
        </a:p>
      </dsp:txBody>
      <dsp:txXfrm>
        <a:off x="34906" y="1582530"/>
        <a:ext cx="4904959" cy="645240"/>
      </dsp:txXfrm>
    </dsp:sp>
    <dsp:sp modelId="{2313DADC-2C35-4675-A661-734B6C13AA50}">
      <dsp:nvSpPr>
        <dsp:cNvPr id="0" name=""/>
        <dsp:cNvSpPr/>
      </dsp:nvSpPr>
      <dsp:spPr>
        <a:xfrm>
          <a:off x="0" y="2314516"/>
          <a:ext cx="497477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Let's test how it does with </a:t>
          </a:r>
          <a:r>
            <a:rPr lang="en-US" sz="1800" kern="1200" dirty="0">
              <a:latin typeface="Calibri Light" panose="020F0302020204030204"/>
            </a:rPr>
            <a:t>a mix of</a:t>
          </a:r>
          <a:r>
            <a:rPr lang="en-US" sz="1800" kern="1200" dirty="0"/>
            <a:t> both</a:t>
          </a:r>
          <a:r>
            <a:rPr lang="en-US" sz="1800" kern="1200" dirty="0">
              <a:latin typeface="Calibri Light" panose="020F0302020204030204"/>
            </a:rPr>
            <a:t> Atari and Walker2D</a:t>
          </a:r>
          <a:endParaRPr lang="en-US" sz="1800" kern="1200" dirty="0"/>
        </a:p>
      </dsp:txBody>
      <dsp:txXfrm>
        <a:off x="34906" y="2349422"/>
        <a:ext cx="4904959" cy="645240"/>
      </dsp:txXfrm>
    </dsp:sp>
    <dsp:sp modelId="{B815A281-8955-41ED-899E-B5422D7C30F4}">
      <dsp:nvSpPr>
        <dsp:cNvPr id="0" name=""/>
        <dsp:cNvSpPr/>
      </dsp:nvSpPr>
      <dsp:spPr>
        <a:xfrm>
          <a:off x="0" y="3081409"/>
          <a:ext cx="4974771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Make it get to the goal</a:t>
          </a:r>
        </a:p>
      </dsp:txBody>
      <dsp:txXfrm>
        <a:off x="34906" y="3116315"/>
        <a:ext cx="4904959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running on a track&#10;&#10;Description automatically generated">
            <a:extLst>
              <a:ext uri="{FF2B5EF4-FFF2-40B4-BE49-F238E27FC236}">
                <a16:creationId xmlns:a16="http://schemas.microsoft.com/office/drawing/2014/main" id="{C7E39916-0715-4375-9802-AFAC67AE3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" r="2375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400">
                <a:ea typeface="+mj-lt"/>
                <a:cs typeface="+mj-lt"/>
              </a:rPr>
              <a:t>Model-based reinforcement learning for browser game QWOP using DreamerV2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David Guevara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8742-1E0C-4644-90E1-5FEDE7C8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Background</a:t>
            </a:r>
          </a:p>
        </p:txBody>
      </p:sp>
      <p:pic>
        <p:nvPicPr>
          <p:cNvPr id="5" name="Picture 4" descr="A person running on a track&#10;&#10;Description automatically generated">
            <a:extLst>
              <a:ext uri="{FF2B5EF4-FFF2-40B4-BE49-F238E27FC236}">
                <a16:creationId xmlns:a16="http://schemas.microsoft.com/office/drawing/2014/main" id="{5B8D1A5C-3217-4E14-BE11-84B125CD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0" y="1961763"/>
            <a:ext cx="2584794" cy="1615496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6BBE7A3-F7A8-4F0E-B82E-AFD268B8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77" y="3932486"/>
            <a:ext cx="1891027" cy="18957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E208318-1648-4452-B0A2-C65DCC29F7B3}"/>
              </a:ext>
            </a:extLst>
          </p:cNvPr>
          <p:cNvGrpSpPr/>
          <p:nvPr/>
        </p:nvGrpSpPr>
        <p:grpSpPr>
          <a:xfrm rot="-2640000">
            <a:off x="1621329" y="3744167"/>
            <a:ext cx="559828" cy="1150707"/>
            <a:chOff x="1152524" y="2222788"/>
            <a:chExt cx="559828" cy="974147"/>
          </a:xfrm>
        </p:grpSpPr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27D53F6C-2EB3-4B40-8A61-9EF6FB99A050}"/>
                </a:ext>
              </a:extLst>
            </p:cNvPr>
            <p:cNvSpPr/>
            <p:nvPr/>
          </p:nvSpPr>
          <p:spPr>
            <a:xfrm>
              <a:off x="1152524" y="2222788"/>
              <a:ext cx="458931" cy="917863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50373F0-101C-4FCE-92C6-0559DE07B7AF}"/>
                </a:ext>
              </a:extLst>
            </p:cNvPr>
            <p:cNvSpPr/>
            <p:nvPr/>
          </p:nvSpPr>
          <p:spPr>
            <a:xfrm>
              <a:off x="1357329" y="2876549"/>
              <a:ext cx="355023" cy="32038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519D0E-A2CB-491A-9689-C926B2AA0777}"/>
              </a:ext>
            </a:extLst>
          </p:cNvPr>
          <p:cNvSpPr txBox="1"/>
          <p:nvPr/>
        </p:nvSpPr>
        <p:spPr>
          <a:xfrm>
            <a:off x="4599766" y="396419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Reward</a:t>
            </a:r>
            <a:endParaRPr lang="en-US" dirty="0"/>
          </a:p>
          <a:p>
            <a:r>
              <a:rPr lang="en-US" dirty="0">
                <a:cs typeface="Calibri"/>
              </a:rPr>
              <a:t>- Additional info:</a:t>
            </a:r>
          </a:p>
          <a:p>
            <a:r>
              <a:rPr lang="en-US" dirty="0">
                <a:cs typeface="Calibri"/>
              </a:rPr>
              <a:t>  - Position X, Y</a:t>
            </a:r>
          </a:p>
          <a:p>
            <a:r>
              <a:rPr lang="en-US" dirty="0">
                <a:cs typeface="Calibri"/>
              </a:rPr>
              <a:t>  - Torso angle</a:t>
            </a:r>
          </a:p>
          <a:p>
            <a:r>
              <a:rPr lang="en-US" dirty="0">
                <a:cs typeface="Calibri"/>
              </a:rPr>
              <a:t>  - Head angle</a:t>
            </a:r>
          </a:p>
          <a:p>
            <a:r>
              <a:rPr lang="en-US" dirty="0">
                <a:cs typeface="Calibri"/>
              </a:rPr>
              <a:t>  - Thighs angles</a:t>
            </a:r>
          </a:p>
          <a:p>
            <a:r>
              <a:rPr lang="en-US" dirty="0">
                <a:cs typeface="Calibri"/>
              </a:rPr>
              <a:t>  - Calves angles</a:t>
            </a:r>
          </a:p>
          <a:p>
            <a:r>
              <a:rPr lang="en-US" dirty="0">
                <a:cs typeface="Calibri"/>
              </a:rPr>
              <a:t>  - Terminal (T/F)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E532B25-6E48-416A-9035-4001EAC44953}"/>
              </a:ext>
            </a:extLst>
          </p:cNvPr>
          <p:cNvGraphicFramePr/>
          <p:nvPr/>
        </p:nvGraphicFramePr>
        <p:xfrm>
          <a:off x="6477270" y="1958550"/>
          <a:ext cx="4974771" cy="381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208E0E6-0BF4-48E7-BA02-47A87291A4E8}"/>
              </a:ext>
            </a:extLst>
          </p:cNvPr>
          <p:cNvSpPr txBox="1"/>
          <p:nvPr/>
        </p:nvSpPr>
        <p:spPr>
          <a:xfrm>
            <a:off x="2936992" y="57686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64x64 pixels</a:t>
            </a:r>
          </a:p>
        </p:txBody>
      </p:sp>
    </p:spTree>
    <p:extLst>
      <p:ext uri="{BB962C8B-B14F-4D97-AF65-F5344CB8AC3E}">
        <p14:creationId xmlns:p14="http://schemas.microsoft.com/office/powerpoint/2010/main" val="378513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DC50C-8C45-434B-AAA6-7A9D7B85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A347-6D66-4C66-8198-2E112790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47358"/>
            <a:ext cx="8548386" cy="40763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DreamerV2</a:t>
            </a:r>
          </a:p>
          <a:p>
            <a:pPr lvl="1"/>
            <a:r>
              <a:rPr lang="en-US" sz="2800" dirty="0">
                <a:cs typeface="Calibri"/>
              </a:rPr>
              <a:t>Run prefill episodes</a:t>
            </a:r>
          </a:p>
          <a:p>
            <a:pPr lvl="1"/>
            <a:r>
              <a:rPr lang="en-US" sz="2800" dirty="0">
                <a:cs typeface="Calibri"/>
              </a:rPr>
              <a:t>Understand how it works</a:t>
            </a:r>
          </a:p>
          <a:p>
            <a:pPr lvl="1"/>
            <a:r>
              <a:rPr lang="en-US" sz="2800" dirty="0">
                <a:cs typeface="Calibri"/>
              </a:rPr>
              <a:t>Run training inside its "mind"</a:t>
            </a:r>
          </a:p>
          <a:p>
            <a:pPr lvl="1"/>
            <a:r>
              <a:rPr lang="en-US" sz="2800" dirty="0">
                <a:cs typeface="Calibri"/>
              </a:rPr>
              <a:t>Test and adjust inner environment</a:t>
            </a:r>
          </a:p>
          <a:p>
            <a:r>
              <a:rPr lang="en-US" dirty="0">
                <a:cs typeface="Calibri"/>
              </a:rPr>
              <a:t>Proximal Policy Optimization (PPO)</a:t>
            </a:r>
          </a:p>
          <a:p>
            <a:pPr lvl="1"/>
            <a:r>
              <a:rPr lang="en-US" sz="2800" dirty="0">
                <a:cs typeface="Calibri"/>
              </a:rPr>
              <a:t>Model-free</a:t>
            </a:r>
          </a:p>
          <a:p>
            <a:pPr lvl="1"/>
            <a:r>
              <a:rPr lang="en-US" sz="2800" dirty="0">
                <a:cs typeface="Calibri"/>
              </a:rPr>
              <a:t>Small steps within trust region</a:t>
            </a:r>
          </a:p>
          <a:p>
            <a:pPr lvl="1"/>
            <a:r>
              <a:rPr lang="en-US" sz="2800" dirty="0">
                <a:cs typeface="Calibri"/>
              </a:rPr>
              <a:t>This makes it very stable</a:t>
            </a:r>
          </a:p>
          <a:p>
            <a:pPr lvl="1"/>
            <a:endParaRPr lang="en-US" sz="2000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6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A41B4-8823-4F65-8373-B864881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D92D-6946-4FB7-849F-57BA08B3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47358"/>
            <a:ext cx="8548386" cy="40763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Environment – Calculate different rewards and return the current distance</a:t>
            </a:r>
          </a:p>
          <a:p>
            <a:r>
              <a:rPr lang="en-US" dirty="0">
                <a:cs typeface="Calibri"/>
              </a:rPr>
              <a:t>DreamerV2 – Accept the state, reward, remember max distance per episode and log per episode</a:t>
            </a:r>
          </a:p>
          <a:p>
            <a:r>
              <a:rPr lang="en-US" dirty="0">
                <a:cs typeface="Calibri"/>
              </a:rPr>
              <a:t>Proximal Policy Optimization – Remember max distance per episode and log per episode</a:t>
            </a:r>
          </a:p>
          <a:p>
            <a:r>
              <a:rPr lang="en-US" dirty="0">
                <a:cs typeface="Calibri"/>
              </a:rPr>
              <a:t>Tested different rewards</a:t>
            </a:r>
          </a:p>
          <a:p>
            <a:pPr lvl="1"/>
            <a:r>
              <a:rPr lang="en-US" sz="2800" b="1" dirty="0">
                <a:cs typeface="Calibri"/>
              </a:rPr>
              <a:t>Velocity</a:t>
            </a:r>
          </a:p>
          <a:p>
            <a:pPr lvl="1"/>
            <a:r>
              <a:rPr lang="en-US" sz="2800" dirty="0">
                <a:cs typeface="Calibri"/>
              </a:rPr>
              <a:t>Torso angle * velocity</a:t>
            </a:r>
          </a:p>
          <a:p>
            <a:pPr lvl="1"/>
            <a:r>
              <a:rPr lang="en-US" sz="2800" dirty="0">
                <a:cs typeface="Calibri"/>
              </a:rPr>
              <a:t>Velocity * distance</a:t>
            </a:r>
          </a:p>
          <a:p>
            <a:pPr lvl="1"/>
            <a:r>
              <a:rPr lang="en-US" sz="2800" dirty="0">
                <a:cs typeface="Calibri"/>
              </a:rPr>
              <a:t>Distance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21A3-DBC7-4827-B020-B45E5DC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Findings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43C65A-6230-4B8B-88EC-6B9FA4197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688167"/>
              </p:ext>
            </p:extLst>
          </p:nvPr>
        </p:nvGraphicFramePr>
        <p:xfrm>
          <a:off x="838200" y="1546844"/>
          <a:ext cx="105155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22">
                  <a:extLst>
                    <a:ext uri="{9D8B030D-6E8A-4147-A177-3AD203B41FA5}">
                      <a16:colId xmlns:a16="http://schemas.microsoft.com/office/drawing/2014/main" val="4290232855"/>
                    </a:ext>
                  </a:extLst>
                </a:gridCol>
                <a:gridCol w="2332462">
                  <a:extLst>
                    <a:ext uri="{9D8B030D-6E8A-4147-A177-3AD203B41FA5}">
                      <a16:colId xmlns:a16="http://schemas.microsoft.com/office/drawing/2014/main" val="4155125910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1063036220"/>
                    </a:ext>
                  </a:extLst>
                </a:gridCol>
                <a:gridCol w="2651005">
                  <a:extLst>
                    <a:ext uri="{9D8B030D-6E8A-4147-A177-3AD203B41FA5}">
                      <a16:colId xmlns:a16="http://schemas.microsoft.com/office/drawing/2014/main" val="835043507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47665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 avg. distance (m)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(50 last episodes)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victories in 1200 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episodes for first victory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 avg. Reward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(50 last episodes)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DreamerV2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52.078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9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19.915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98223"/>
                  </a:ext>
                </a:extLst>
              </a:tr>
            </a:tbl>
          </a:graphicData>
        </a:graphic>
      </p:graphicFrame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84EA3E6-0B1B-414D-B8DE-02BBEB7F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6" y="3253780"/>
            <a:ext cx="4202151" cy="3156830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3986F04-F5DD-4B87-B077-B3E1CF89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54" y="3253780"/>
            <a:ext cx="4202151" cy="31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A41B4-8823-4F65-8373-B864881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 brief...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D92D-6946-4FB7-849F-57BA08B3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47358"/>
            <a:ext cx="8548386" cy="40763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Summary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Trained Dreamer and PPO for QWOP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Everything was already built-&gt; Put everything together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Conclusions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Velocity seems to be the only effective reward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50-meter mark -&gt; checkpoint</a:t>
            </a:r>
            <a:endParaRPr lang="en-US" dirty="0"/>
          </a:p>
          <a:p>
            <a:pPr lvl="1"/>
            <a:r>
              <a:rPr lang="en-US" sz="2800" dirty="0">
                <a:ea typeface="+mn-lt"/>
                <a:cs typeface="+mn-lt"/>
              </a:rPr>
              <a:t>DreamerV2 learned quicker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PPO prioritized mean velocity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DreamerV2 prioritized not having negative velocity</a:t>
            </a: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3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BEB892-D82D-4EBA-8442-3E4949466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18" y="1204736"/>
            <a:ext cx="5794365" cy="4351338"/>
          </a:xfrm>
        </p:spPr>
      </p:pic>
    </p:spTree>
    <p:extLst>
      <p:ext uri="{BB962C8B-B14F-4D97-AF65-F5344CB8AC3E}">
        <p14:creationId xmlns:p14="http://schemas.microsoft.com/office/powerpoint/2010/main" val="60820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Model-based reinforcement learning for browser game QWOP using DreamerV2</vt:lpstr>
      <vt:lpstr>Background</vt:lpstr>
      <vt:lpstr>Algorithms</vt:lpstr>
      <vt:lpstr>Methods</vt:lpstr>
      <vt:lpstr>Findings</vt:lpstr>
      <vt:lpstr>In brief...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263</cp:revision>
  <dcterms:created xsi:type="dcterms:W3CDTF">2021-12-10T05:09:45Z</dcterms:created>
  <dcterms:modified xsi:type="dcterms:W3CDTF">2021-12-17T16:46:19Z</dcterms:modified>
</cp:coreProperties>
</file>