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Decentralised Inventory Tracking Platform (Working Title)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Prepared for Technical Partners by David Martin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with significant help from ChatGPT</a:t>
            </a:r>
          </a:p>
          <a:p>
            <a:pPr>
              <a:defRPr sz="1800">
                <a:solidFill>
                  <a:srgbClr val="0064B4"/>
                </a:solidFill>
              </a:defRPr>
            </a:pP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A decentralised platform for tamper-proof, verifiable, and transferable tracking of physical assets.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9. Development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Phase 1 – Core Infrastructure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Phase 2 – LME Pilot Prototype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Phase 3 – Generalised Framework Expansion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Phase 4 – Dual Testing and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10.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• Define technical partner roles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Align on PoC scope and hardware stack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Set up test network for Minima node integration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Create demonstration dashboard for verification</a:t>
            </a:r>
          </a:p>
          <a:p>
            <a:pPr>
              <a:defRPr sz="1800">
                <a:solidFill>
                  <a:srgbClr val="0064B4"/>
                </a:solidFill>
              </a:defRPr>
            </a:pP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Prepared for Technical Partners by David Martin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with significant help from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The Decentralised Inventory Tracking Platform (DITP) is a universal infrastructure for tracking, verifying, and transferring ownership of physical inventory.</a:t>
            </a:r>
          </a:p>
          <a:p>
            <a:pPr>
              <a:defRPr sz="1800">
                <a:solidFill>
                  <a:srgbClr val="0064B4"/>
                </a:solidFill>
              </a:defRPr>
            </a:pP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It provides digital trust and provenance without relying on centralised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2. Example Use Case: LME Metals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While the LME example highlights the system’s ability to solve warehousing and verification bottlenecks, DITP is applicable across multiple industries.</a:t>
            </a:r>
          </a:p>
          <a:p>
            <a:pPr>
              <a:defRPr sz="1800">
                <a:solidFill>
                  <a:srgbClr val="0064B4"/>
                </a:solidFill>
              </a:defRPr>
            </a:pP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This demonstrates how the platform integrates physical and digital trust mechanisms.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3. Broader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DITP can be applied to: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Construction and infrastructure supply chains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Industrial components and OEM parts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Luxury goods and collectibles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Agriculture, food, and beverage tracking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ESG and circular economy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4. Core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• Embedded CoA and RFID/NFC integration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Blockchain-backed asset identity on Minima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Smart contracts for ownership and status transfer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Cross-platform verification dashboard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Modular design for diverse industries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5.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• Decentralised verification and trust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Elimination of central warehousing bottlenecks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Real-time provenance tracking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Transparent audit trails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Cross-industry adaptability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6. 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1. Manufacturer issues digital CoA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2. Metal/item is tagged with secure RFID/NFC key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3. CoA is hashed and minted as an on-chain token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4. Ownership and custody are updated through smart contracts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5. Verification via mobile or desktop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7. 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• Blockchain: Minima (lightweight, fully decentralised)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Hardware: Secure RFID/NFC with embedded ARM chip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Software: Scanner app + admin dashboard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Smart Contracts: Ownership transfer, escrow, and audit scripts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75A"/>
                </a:solidFill>
              </a:defRPr>
            </a:pPr>
            <a:r>
              <a:t>8. Example Use Case: LME 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4B4"/>
                </a:solidFill>
              </a:defRPr>
            </a:pPr>
            <a:r>
              <a:t>Demonstrates how embedded CoA + blockchain-backed ownership can: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Reduce warehousing queue times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Improve verification integrity</a:t>
            </a: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• Provide a tamper-proof trail of custody</a:t>
            </a:r>
          </a:p>
          <a:p>
            <a:pPr>
              <a:defRPr sz="1800">
                <a:solidFill>
                  <a:srgbClr val="0064B4"/>
                </a:solidFill>
              </a:defRPr>
            </a:pPr>
          </a:p>
          <a:p>
            <a:pPr>
              <a:defRPr sz="1800">
                <a:solidFill>
                  <a:srgbClr val="0064B4"/>
                </a:solidFill>
              </a:defRPr>
            </a:pPr>
            <a:r>
              <a:t>Learnings here inform wider industrial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