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40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9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55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2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32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02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63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0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43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29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2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16C7-11D6-4022-9A7A-9D466037D221}" type="datetimeFigureOut">
              <a:rPr lang="en-CA" smtClean="0"/>
              <a:t>25/01/2017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F5A7-C7C0-4D7C-BFE2-A96AF011D8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9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Trebuchet MS" panose="020B0603020202020204" pitchFamily="34" charset="0"/>
              </a:rPr>
              <a:t>Set 4.2  ODMG example</a:t>
            </a:r>
            <a:endParaRPr lang="en-CA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56" y="388952"/>
            <a:ext cx="2796050" cy="646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650" y="1157467"/>
            <a:ext cx="3004928" cy="5338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3860" y="127342"/>
            <a:ext cx="6931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ODMG Example from ODMG standard book</a:t>
            </a:r>
            <a:endParaRPr lang="en-CA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53" y="1482278"/>
            <a:ext cx="8312727" cy="53757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9" y="455345"/>
            <a:ext cx="7099847" cy="1389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018" y="2766951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Schema</a:t>
            </a:r>
            <a:endParaRPr lang="en-CA" sz="36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3" y="531492"/>
            <a:ext cx="9556787" cy="61960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36478" y="391885"/>
            <a:ext cx="371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In the Object Definition </a:t>
            </a:r>
          </a:p>
          <a:p>
            <a:r>
              <a:rPr lang="en-CA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Language of ODMG</a:t>
            </a:r>
            <a:endParaRPr lang="en-CA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" y="208568"/>
            <a:ext cx="5688282" cy="6484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82" y="361124"/>
            <a:ext cx="7981397" cy="512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2" y="222909"/>
            <a:ext cx="8328718" cy="65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2" y="676952"/>
            <a:ext cx="6305363" cy="4108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93" y="676952"/>
            <a:ext cx="6458226" cy="36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Set 4.2  ODMG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4.2  ODMG example</dc:title>
  <dc:creator>Sylvia Osborn</dc:creator>
  <cp:lastModifiedBy>Sylvia Osborn</cp:lastModifiedBy>
  <cp:revision>3</cp:revision>
  <dcterms:created xsi:type="dcterms:W3CDTF">2017-01-25T15:35:03Z</dcterms:created>
  <dcterms:modified xsi:type="dcterms:W3CDTF">2017-01-25T16:14:26Z</dcterms:modified>
</cp:coreProperties>
</file>