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14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1A4FB-8B53-4024-BF5B-054829432D95}" type="datetimeFigureOut">
              <a:rPr lang="en-US" smtClean="0"/>
              <a:t>8/12/2011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9FE22-3F3E-4926-ADDD-221E5ACF5D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1A4FB-8B53-4024-BF5B-054829432D95}" type="datetimeFigureOut">
              <a:rPr lang="en-US" smtClean="0"/>
              <a:t>8/12/2011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9FE22-3F3E-4926-ADDD-221E5ACF5D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1A4FB-8B53-4024-BF5B-054829432D95}" type="datetimeFigureOut">
              <a:rPr lang="en-US" smtClean="0"/>
              <a:t>8/12/2011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9FE22-3F3E-4926-ADDD-221E5ACF5D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1A4FB-8B53-4024-BF5B-054829432D95}" type="datetimeFigureOut">
              <a:rPr lang="en-US" smtClean="0"/>
              <a:t>8/12/2011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9FE22-3F3E-4926-ADDD-221E5ACF5D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1A4FB-8B53-4024-BF5B-054829432D95}" type="datetimeFigureOut">
              <a:rPr lang="en-US" smtClean="0"/>
              <a:t>8/12/2011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9FE22-3F3E-4926-ADDD-221E5ACF5D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1A4FB-8B53-4024-BF5B-054829432D95}" type="datetimeFigureOut">
              <a:rPr lang="en-US" smtClean="0"/>
              <a:t>8/12/2011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9FE22-3F3E-4926-ADDD-221E5ACF5D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1A4FB-8B53-4024-BF5B-054829432D95}" type="datetimeFigureOut">
              <a:rPr lang="en-US" smtClean="0"/>
              <a:t>8/12/2011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9FE22-3F3E-4926-ADDD-221E5ACF5D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1A4FB-8B53-4024-BF5B-054829432D95}" type="datetimeFigureOut">
              <a:rPr lang="en-US" smtClean="0"/>
              <a:t>8/12/2011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9FE22-3F3E-4926-ADDD-221E5ACF5D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1A4FB-8B53-4024-BF5B-054829432D95}" type="datetimeFigureOut">
              <a:rPr lang="en-US" smtClean="0"/>
              <a:t>8/12/2011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9FE22-3F3E-4926-ADDD-221E5ACF5D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1A4FB-8B53-4024-BF5B-054829432D95}" type="datetimeFigureOut">
              <a:rPr lang="en-US" smtClean="0"/>
              <a:t>8/12/2011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9FE22-3F3E-4926-ADDD-221E5ACF5D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1A4FB-8B53-4024-BF5B-054829432D95}" type="datetimeFigureOut">
              <a:rPr lang="en-US" smtClean="0"/>
              <a:t>8/12/2011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9FE22-3F3E-4926-ADDD-221E5ACF5D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1A4FB-8B53-4024-BF5B-054829432D95}" type="datetimeFigureOut">
              <a:rPr lang="en-US" smtClean="0"/>
              <a:t>8/12/2011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9FE22-3F3E-4926-ADDD-221E5ACF5D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image0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4607"/>
            <a:ext cx="9123187" cy="6560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Smith International Inc...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dkennedy</dc:creator>
  <cp:lastModifiedBy>dkennedy</cp:lastModifiedBy>
  <cp:revision>1</cp:revision>
  <dcterms:created xsi:type="dcterms:W3CDTF">2011-08-13T02:27:49Z</dcterms:created>
  <dcterms:modified xsi:type="dcterms:W3CDTF">2011-08-13T02:29:51Z</dcterms:modified>
</cp:coreProperties>
</file>