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2F0-48CA-6B58-9998-29537E0B5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E66B9-DF5A-1D89-8F55-A19C88F1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B2DF-858E-990F-B611-44F6A300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4985-BC9D-B020-CBC0-F09B6245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78FE-2C53-A7D8-2540-C2B7A86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7076-884F-D826-AC26-97975A9C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32EC6-678F-419D-A70F-598C2E99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A4C8-F1B8-6C65-43E4-4CA70F37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64AD-3DC8-1153-B02C-D93C4A1C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5A5CB-006F-F123-E134-43B8BEEE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2AD17-5DA1-54A5-1CD3-9C95A0BC3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56E43-0460-3DAF-F874-67AFE5417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0B39-6E0D-1CE9-0EDD-BED27C0B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986F-2DA7-D88E-53B8-30E2B2E0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96D1-EE61-6774-917E-FDBF10CE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C213-D6B9-F86F-73D2-9F7D5829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63CA-2755-8745-DBFB-D9F436D8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4184-A57E-9DCB-432F-8A75F4A2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52D7-D37D-5E60-886D-8EBBEC9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85F0-3163-E44B-F9C8-D28FC282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311D-2E39-DCFA-6CE7-A85C902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1911-08F6-4339-EF4F-A906D1E6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2D08B-F88F-AE1C-EEDB-0F67AD3D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997B-DC32-9DF1-E79C-0697915F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C115-B163-0FC2-D95A-31BEECC5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CDB8-83B0-8CB2-1A5E-A70A210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3DD8-375D-640B-DDD9-145BB759F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D3446-9E25-5848-9C6F-F85943959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CBFA4-E237-6988-A6DF-29C93DF6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BB954-0602-4BED-70F8-84AED0BB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92191-FFED-00AA-479C-9DFB76CF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B49B-06C6-9908-7FA7-A5F75F54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12FC-A100-E3E3-6CDC-C468FC4FC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63B9-AB7D-6676-707E-B22FE4BF8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99874-9B2A-895B-9529-3C974D173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E67DB-BE86-30DB-8976-54F07BBC0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DE6B8-5CDF-0475-41BB-0B992ACB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CE43B-E9B2-C51E-49FB-674C9A7D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132D7-B84C-2C78-EDDE-A78537CD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2FB3-2276-48BF-B545-9B469912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28A1-A7A7-A4FB-AE94-4518E12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17E39-D8A5-97B1-3867-D9C4969D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4AAC-4B1D-D99E-8070-406350B9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C74EE-FF6D-47E2-6842-504E43AD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37FD8-37B5-B27A-CAC5-67C453AB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6939-2B64-42DB-4C16-2093FF10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6C90-98CE-9224-3657-863C2EC3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BA45-DC65-6DF7-E6C9-EF8E21F6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BECDC-9755-0E64-8F97-8E8579C7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CF81-E9FD-26E6-4F23-B15D26BA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9AD25-367E-AFD8-C209-3F6A2593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2E48-BA6D-8314-302D-FAD6452D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4469-537D-10A6-0C0F-933F608B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2C7B5-2DAE-17E1-FA4D-245F3E65B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8295B-9178-BF97-26E3-946493A0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758E6-2AD1-C290-9BBE-02B7FDFF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7978B-9AA0-7C2A-AEB0-C6775EDA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3414F-03B6-2BEB-DAC7-FB7C4201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24D7B-9746-41B7-89D0-4A4DCC42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21ABD-57C5-5E45-2501-9614FF00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CD86-F6BC-6ADB-C34D-A2CEEC92E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141E-9863-4D92-9A8C-D1FFAE3831F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FB8C-C243-1C63-8D54-A1EA58464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2E72-E559-0571-EAD5-EC5B03371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0865-85BD-49F9-94C4-C23312E4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rge S. Patton / Useful Notes - TV Tropes">
            <a:extLst>
              <a:ext uri="{FF2B5EF4-FFF2-40B4-BE49-F238E27FC236}">
                <a16:creationId xmlns:a16="http://schemas.microsoft.com/office/drawing/2014/main" id="{FED348F4-95B5-E102-896E-890281180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87" y="27839"/>
            <a:ext cx="4591456" cy="682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4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Kennedy</dc:creator>
  <cp:lastModifiedBy>David Kennedy</cp:lastModifiedBy>
  <cp:revision>2</cp:revision>
  <dcterms:created xsi:type="dcterms:W3CDTF">2023-03-28T23:54:45Z</dcterms:created>
  <dcterms:modified xsi:type="dcterms:W3CDTF">2023-03-28T23:57:40Z</dcterms:modified>
</cp:coreProperties>
</file>