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5A6F-1250-1C2C-6969-838B0E3D7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3D3F6-CB5D-AB33-BB4B-4B73EB44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EDC5-44FA-766E-5761-DC31AF1B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1B1F-09A5-7DB1-4037-60DAAACA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5C38-13D7-87A6-0970-B048CA61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997E-1252-8309-110C-DEA95346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9583-5898-7673-BF5A-2F19FCA68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C970-6FCD-E3A7-7681-868644B9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DF3D-D21B-19A0-E91E-00DA554D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0575-5C68-B057-94AD-DEEF7079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A87AA-C408-F651-D72C-705BAD859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01DBE-F44A-33D0-DD84-4AE3CA473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B2C6-BE2A-F390-3BFE-A0D35F1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801D-071B-E071-886E-020E426C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DE7A-606A-DC83-DE09-4AD3EB52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8AA8-081C-ADA1-78C3-82B6B5DE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92BE-DB42-A2FD-5837-4DBE54D1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858D-67B4-AB03-0CBA-7C4814D1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A72C-F535-61E9-50E2-10AFB5CF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A612-FFCB-6E95-6FFA-34870C34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FEAE-8B5A-B7F8-BE43-0B6425BD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B0E1-ED26-403A-63C8-5DB9FF0A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882A-753E-F89A-FFA8-D82786D6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249A-30A4-6115-6531-6810717B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66-CBC3-1399-6B97-6410A2C7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DA3F-176B-4394-01AC-539F51E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814C-CA5D-DFD9-08F1-BF4F4E8B5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4C711-8D6B-2698-4EC4-2491A7E24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37570-B9BB-B847-BBF6-58A3479B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1BD8A-0E09-C637-D079-FEFDFFBF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98940-3807-13CE-053D-ED179A51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5483-5804-817F-2052-52A087C2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ABD1-8B65-D55D-A07B-DC6EF472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A426-446E-AF1F-0E89-EC4BDF4F8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DC0F-C248-29D7-6FE6-4BD3D163D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59538-E164-0CEE-6994-65F5D0327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156B4-33AB-3868-0E2A-5E07D815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0B66A-B829-A43E-C6BB-0DA1A7CD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D9FCC-824D-7FB1-8C60-AE6304E0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5950-62F2-9D67-B352-3298EDFD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21FD3-11E8-4B3D-D865-6CFE96F7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DE304-4B43-E8B8-3A65-1C28F004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A157-6D43-F3A0-27AA-66589A16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CADA4-4169-690E-C8A6-25B87C74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E1BF2-50FA-A91B-AE1C-065C8CC7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68C2-82F5-E416-C2EE-D5A34E92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0A0C-2550-02F8-63B0-84A3A681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267A-650F-996B-6B3A-2C35085BB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DF935-174A-9E16-C78B-67660731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B87CF-65FB-67E3-DE37-649A9ED3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908D-8354-4CC5-44A0-520AA74F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CB894-A809-374E-5192-79AD5948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144B-9640-DA01-6256-C5AC3AD5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15E49-205B-8E8E-589A-43D239733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3C49A-6B0C-57A4-6CD6-02D739D2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38812-0A3B-D8C5-89C4-7EFC328E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6F862-A270-A5AD-06DB-7C1DDBC9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3F57-ED48-4AEA-4F63-47DF07C6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3C854-4B92-CBDF-BC50-DA316C98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FADCC-ADE9-2691-218A-35691B40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9E4C-B3C0-2976-1EA6-CD8995612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8E01-5A92-4D7B-B8CF-C5210825FC8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AFE1-88DC-7072-C230-B1F5FB644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DCB1C-2987-22E3-3CFE-1DAFEC0E4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DAE8E-6780-4721-9750-7D7EBB02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RICOM calls for return of drone downed by Russian weapon system over ...">
            <a:extLst>
              <a:ext uri="{FF2B5EF4-FFF2-40B4-BE49-F238E27FC236}">
                <a16:creationId xmlns:a16="http://schemas.microsoft.com/office/drawing/2014/main" id="{96FD09FB-FD08-03E0-1B1D-B0D7C783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0" y="0"/>
            <a:ext cx="10989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2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Kennedy</dc:creator>
  <cp:lastModifiedBy>David Kennedy</cp:lastModifiedBy>
  <cp:revision>1</cp:revision>
  <dcterms:created xsi:type="dcterms:W3CDTF">2023-07-29T17:26:58Z</dcterms:created>
  <dcterms:modified xsi:type="dcterms:W3CDTF">2023-07-29T17:27:59Z</dcterms:modified>
</cp:coreProperties>
</file>