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4A142-01E2-0BB6-0E1D-47A1FF9F3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08E7B6-E284-D6B2-08C9-5740772D0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D79AB-562F-5345-D85C-32C1A3E7A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6322-026F-4E6A-9B9B-361ACB4BB9E5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7125F-16A0-7EC0-4AD4-D247F7220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874B5-24D4-0EC7-667C-EECE5F221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0994-E4D8-416B-924C-C9F334059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4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E1F5A-DF53-D21B-80D4-65F900C69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5D1E0-10CE-50E5-263E-99C4CDF20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15F8E-7DAB-F89E-FA19-13A52DCF6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6322-026F-4E6A-9B9B-361ACB4BB9E5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13CFF-199E-1CF3-4791-337FBCE4A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7BE46-05F0-2E1D-CE21-230DB31E4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0994-E4D8-416B-924C-C9F334059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23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F03781-F6EE-F46C-93D1-8DB218E347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4CF6F8-FEA4-2B62-86D9-46268A580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1DF2-DA4F-78EA-55E7-627FCEBC2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6322-026F-4E6A-9B9B-361ACB4BB9E5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C8AE3-C20E-C285-9956-AA569AD27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31D34-0724-3AAF-9633-D2589DE55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0994-E4D8-416B-924C-C9F334059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18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DC85D-88B6-8909-A2AB-4CF24B431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7D872-F687-2474-2702-E861D9684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9E5F1-0664-9F52-B357-061A92E88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6322-026F-4E6A-9B9B-361ACB4BB9E5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3F0AF-F809-EBA5-D887-C6EB693B3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2415F-4652-55F9-CAE8-D3F892979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0994-E4D8-416B-924C-C9F334059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6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143A5-6DDB-3FB9-6CE8-B6B607B9D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1D0C8-3D92-BAD6-49FD-004FC8F68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9AE58-D1AF-A8FF-6F3B-7E15DC594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6322-026F-4E6A-9B9B-361ACB4BB9E5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F787E-C0CC-2AE7-12E0-977E7C3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A7CC0-3ECF-B242-6A7D-AC81160C4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0994-E4D8-416B-924C-C9F334059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64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4656B-9430-AD09-B6E8-863B325B6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A3A19-9173-272B-C787-8B6BF9A5F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A4415-3819-5141-B84D-9009CF11D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9BEAF-4BEC-7157-4ED7-7A9BA4BFF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6322-026F-4E6A-9B9B-361ACB4BB9E5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BFFF2-48E3-2CAA-17CF-522BDD2D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41428-49D3-D4A2-366A-AD2C87DC2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0994-E4D8-416B-924C-C9F334059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60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3C7F9-0E16-1E06-7CF5-1B8DF103D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4E776-CF44-CFF5-4EFC-5A5422BB5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1651E-D891-3810-FEF0-BB88F3C5C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5DD871-E094-19CD-9B76-ACAC6B5D79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8CC3F4-4CAE-B12C-81D3-F7ED7D72D2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E4A18D-D2EF-754A-AD1A-6F98C4AE3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6322-026F-4E6A-9B9B-361ACB4BB9E5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066F8C-321F-6A14-A368-A0981FDF8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5C6736-9982-F0A5-E54F-15751136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0994-E4D8-416B-924C-C9F334059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13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8A41-ABDE-BCF8-D747-FFB943D0D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BD8217-03ED-DD56-9B50-84FB1B63A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6322-026F-4E6A-9B9B-361ACB4BB9E5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F1A9A-1B5B-9682-664F-6EEA126C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CB012B-E396-E817-265B-66A0FED25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0994-E4D8-416B-924C-C9F334059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18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16DE7B-2780-3E70-F692-CE3DDC83F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6322-026F-4E6A-9B9B-361ACB4BB9E5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2543EB-ABD6-962D-3F21-69EE5098B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5324B9-513A-2AF5-FB8D-F55C3D8B7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0994-E4D8-416B-924C-C9F334059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34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5914C-59B1-7114-5DC7-CE8FBA9B4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C07BC-C443-614A-FB13-60A551D0D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399763-CFDF-4A41-F6CB-0C6E63088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A5BCA-532F-4547-AE19-29005FA89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6322-026F-4E6A-9B9B-361ACB4BB9E5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5C82B-E4ED-E86E-A47C-56017EA8A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81E31-10F2-6BC0-5E0D-7EE16B62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0994-E4D8-416B-924C-C9F334059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18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05019-C90D-E9D1-E624-D94135F4A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B86107-CF5B-436C-575F-7335B92BE1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7C6B9-E230-5DAC-C783-F6E49FA3E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E695F-DEC6-21D2-5EDF-50816B6A3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6322-026F-4E6A-9B9B-361ACB4BB9E5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E7C92F-21D5-1DB2-9593-6AC843C93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EAB16-9C87-0AE4-F8A5-8AE964CC6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0994-E4D8-416B-924C-C9F334059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3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7A9FC4-2158-C96A-1F4C-4DD15B5FB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9796D-9D0C-FD63-929A-25CF94185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F463D-472B-3823-1234-08C855A945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E6322-026F-4E6A-9B9B-361ACB4BB9E5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A9658-C5E2-FA8C-7FED-64B24032F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72F98-5DDE-61CF-BFDA-87A3A4CF32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E0994-E4D8-416B-924C-C9F334059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11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6FE3CF3-CB28-E001-21E6-9EEB74E8ABC2}"/>
              </a:ext>
            </a:extLst>
          </p:cNvPr>
          <p:cNvGrpSpPr/>
          <p:nvPr/>
        </p:nvGrpSpPr>
        <p:grpSpPr>
          <a:xfrm>
            <a:off x="1569719" y="401053"/>
            <a:ext cx="8710748" cy="1910922"/>
            <a:chOff x="1569719" y="1642024"/>
            <a:chExt cx="8710748" cy="191092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D58D52B-FA6D-989F-688F-A532922023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212373" y="1998923"/>
              <a:ext cx="5538653" cy="119712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412172E-810D-8ECE-7B7B-6C41733172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69719" y="1642024"/>
              <a:ext cx="1489166" cy="191092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0A1305A-39B3-BF49-481E-5A89F9FA5F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904513" y="1642024"/>
              <a:ext cx="1375954" cy="19109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6297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D350F5-CC63-4528-2703-0C67848C9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2471737"/>
            <a:ext cx="87058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71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Kennedy</dc:creator>
  <cp:lastModifiedBy>David Kennedy</cp:lastModifiedBy>
  <cp:revision>1</cp:revision>
  <dcterms:created xsi:type="dcterms:W3CDTF">2023-04-04T21:00:06Z</dcterms:created>
  <dcterms:modified xsi:type="dcterms:W3CDTF">2023-04-04T21:05:43Z</dcterms:modified>
</cp:coreProperties>
</file>