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A42E-D026-4879-98C6-1E6C0F71D51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140B-DD74-49C1-8EBF-4EB2B9E2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Easily Read A Well Log in 5 Minutes Using 'Six Ko Ko Rules ...">
            <a:extLst>
              <a:ext uri="{FF2B5EF4-FFF2-40B4-BE49-F238E27FC236}">
                <a16:creationId xmlns:a16="http://schemas.microsoft.com/office/drawing/2014/main" id="{8F7CE9F8-0B1C-3512-422E-47621FE6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" y="81492"/>
            <a:ext cx="8474528" cy="671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5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Kennedy</dc:creator>
  <cp:lastModifiedBy>David Kennedy</cp:lastModifiedBy>
  <cp:revision>1</cp:revision>
  <dcterms:created xsi:type="dcterms:W3CDTF">2023-07-16T17:56:39Z</dcterms:created>
  <dcterms:modified xsi:type="dcterms:W3CDTF">2023-07-16T17:59:05Z</dcterms:modified>
</cp:coreProperties>
</file>