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08" d="100"/>
          <a:sy n="108" d="100"/>
        </p:scale>
        <p:origin x="5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17C1-201E-8852-4C9D-43C0B766A9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730CB3-CD95-659A-FE9E-8FA1171D4E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01F82B-67CF-8F54-D58F-A3C4AFF2D14B}"/>
              </a:ext>
            </a:extLst>
          </p:cNvPr>
          <p:cNvSpPr>
            <a:spLocks noGrp="1"/>
          </p:cNvSpPr>
          <p:nvPr>
            <p:ph type="dt" sz="half" idx="10"/>
          </p:nvPr>
        </p:nvSpPr>
        <p:spPr/>
        <p:txBody>
          <a:bodyPr/>
          <a:lstStyle/>
          <a:p>
            <a:fld id="{A6691355-984F-488D-9C60-9516129EF0E0}" type="datetimeFigureOut">
              <a:rPr lang="en-US" smtClean="0"/>
              <a:t>8/3/2023</a:t>
            </a:fld>
            <a:endParaRPr lang="en-US"/>
          </a:p>
        </p:txBody>
      </p:sp>
      <p:sp>
        <p:nvSpPr>
          <p:cNvPr id="5" name="Footer Placeholder 4">
            <a:extLst>
              <a:ext uri="{FF2B5EF4-FFF2-40B4-BE49-F238E27FC236}">
                <a16:creationId xmlns:a16="http://schemas.microsoft.com/office/drawing/2014/main" id="{CECB2BBD-6537-4D14-43CE-EB592B46D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EA178-693B-056E-4EA8-6DBA991E3DB0}"/>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817868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C222-61F1-0001-008B-E0BFACD303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DD26DD-757C-8834-AB6B-90B0E5AE49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6F266-FD54-1E51-4BC0-02C57F839067}"/>
              </a:ext>
            </a:extLst>
          </p:cNvPr>
          <p:cNvSpPr>
            <a:spLocks noGrp="1"/>
          </p:cNvSpPr>
          <p:nvPr>
            <p:ph type="dt" sz="half" idx="10"/>
          </p:nvPr>
        </p:nvSpPr>
        <p:spPr/>
        <p:txBody>
          <a:bodyPr/>
          <a:lstStyle/>
          <a:p>
            <a:fld id="{A6691355-984F-488D-9C60-9516129EF0E0}" type="datetimeFigureOut">
              <a:rPr lang="en-US" smtClean="0"/>
              <a:t>8/3/2023</a:t>
            </a:fld>
            <a:endParaRPr lang="en-US"/>
          </a:p>
        </p:txBody>
      </p:sp>
      <p:sp>
        <p:nvSpPr>
          <p:cNvPr id="5" name="Footer Placeholder 4">
            <a:extLst>
              <a:ext uri="{FF2B5EF4-FFF2-40B4-BE49-F238E27FC236}">
                <a16:creationId xmlns:a16="http://schemas.microsoft.com/office/drawing/2014/main" id="{5530EA41-A363-E8C0-48EA-D1F79ADD7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E501E-1B7B-0717-A177-D4D6CFF96729}"/>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335267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4E69A3-1968-CBA6-528A-B76BAAD7E0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AA51AB-CDC3-D4CE-D431-AF55793FEE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06286-634D-2B7A-B79B-A1581CBC8526}"/>
              </a:ext>
            </a:extLst>
          </p:cNvPr>
          <p:cNvSpPr>
            <a:spLocks noGrp="1"/>
          </p:cNvSpPr>
          <p:nvPr>
            <p:ph type="dt" sz="half" idx="10"/>
          </p:nvPr>
        </p:nvSpPr>
        <p:spPr/>
        <p:txBody>
          <a:bodyPr/>
          <a:lstStyle/>
          <a:p>
            <a:fld id="{A6691355-984F-488D-9C60-9516129EF0E0}" type="datetimeFigureOut">
              <a:rPr lang="en-US" smtClean="0"/>
              <a:t>8/3/2023</a:t>
            </a:fld>
            <a:endParaRPr lang="en-US"/>
          </a:p>
        </p:txBody>
      </p:sp>
      <p:sp>
        <p:nvSpPr>
          <p:cNvPr id="5" name="Footer Placeholder 4">
            <a:extLst>
              <a:ext uri="{FF2B5EF4-FFF2-40B4-BE49-F238E27FC236}">
                <a16:creationId xmlns:a16="http://schemas.microsoft.com/office/drawing/2014/main" id="{51E275FE-29BA-CDF2-1289-F59D2F3FB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D6620-C800-7A01-9E59-CA1173AD088D}"/>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966893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8108-FB50-A40C-656E-91D51A95D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891A29-75CC-6C64-A604-1118D5F7BA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30572-2FE1-9514-38DF-334D196BF1DB}"/>
              </a:ext>
            </a:extLst>
          </p:cNvPr>
          <p:cNvSpPr>
            <a:spLocks noGrp="1"/>
          </p:cNvSpPr>
          <p:nvPr>
            <p:ph type="dt" sz="half" idx="10"/>
          </p:nvPr>
        </p:nvSpPr>
        <p:spPr/>
        <p:txBody>
          <a:bodyPr/>
          <a:lstStyle/>
          <a:p>
            <a:fld id="{A6691355-984F-488D-9C60-9516129EF0E0}" type="datetimeFigureOut">
              <a:rPr lang="en-US" smtClean="0"/>
              <a:t>8/3/2023</a:t>
            </a:fld>
            <a:endParaRPr lang="en-US"/>
          </a:p>
        </p:txBody>
      </p:sp>
      <p:sp>
        <p:nvSpPr>
          <p:cNvPr id="5" name="Footer Placeholder 4">
            <a:extLst>
              <a:ext uri="{FF2B5EF4-FFF2-40B4-BE49-F238E27FC236}">
                <a16:creationId xmlns:a16="http://schemas.microsoft.com/office/drawing/2014/main" id="{FE4BE056-F5A1-E6E6-1110-7EB03B573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2C371-EF12-B7D2-6F1E-2800FEA0319B}"/>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47926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6AD3-5829-4400-35F5-24FAA94E0E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59AB84-2AB8-0E58-0318-123BB12F7B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D3FEFF-F2F5-5BAF-EB47-E6EEFFA8DB09}"/>
              </a:ext>
            </a:extLst>
          </p:cNvPr>
          <p:cNvSpPr>
            <a:spLocks noGrp="1"/>
          </p:cNvSpPr>
          <p:nvPr>
            <p:ph type="dt" sz="half" idx="10"/>
          </p:nvPr>
        </p:nvSpPr>
        <p:spPr/>
        <p:txBody>
          <a:bodyPr/>
          <a:lstStyle/>
          <a:p>
            <a:fld id="{A6691355-984F-488D-9C60-9516129EF0E0}" type="datetimeFigureOut">
              <a:rPr lang="en-US" smtClean="0"/>
              <a:t>8/3/2023</a:t>
            </a:fld>
            <a:endParaRPr lang="en-US"/>
          </a:p>
        </p:txBody>
      </p:sp>
      <p:sp>
        <p:nvSpPr>
          <p:cNvPr id="5" name="Footer Placeholder 4">
            <a:extLst>
              <a:ext uri="{FF2B5EF4-FFF2-40B4-BE49-F238E27FC236}">
                <a16:creationId xmlns:a16="http://schemas.microsoft.com/office/drawing/2014/main" id="{B0BA9B3B-845F-9592-0638-B3AE6DB27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BA3F9-F861-AB93-41A8-A38B244F3203}"/>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71533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FBEA-E642-227B-371C-CF4152ADC5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19A0DE-339B-7307-B4A9-E633E64DDF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47611D-DB50-FC5A-FE3A-D04FF90DD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5B5561-B361-5A7A-F815-8A9AE5AA8AE8}"/>
              </a:ext>
            </a:extLst>
          </p:cNvPr>
          <p:cNvSpPr>
            <a:spLocks noGrp="1"/>
          </p:cNvSpPr>
          <p:nvPr>
            <p:ph type="dt" sz="half" idx="10"/>
          </p:nvPr>
        </p:nvSpPr>
        <p:spPr/>
        <p:txBody>
          <a:bodyPr/>
          <a:lstStyle/>
          <a:p>
            <a:fld id="{A6691355-984F-488D-9C60-9516129EF0E0}" type="datetimeFigureOut">
              <a:rPr lang="en-US" smtClean="0"/>
              <a:t>8/3/2023</a:t>
            </a:fld>
            <a:endParaRPr lang="en-US"/>
          </a:p>
        </p:txBody>
      </p:sp>
      <p:sp>
        <p:nvSpPr>
          <p:cNvPr id="6" name="Footer Placeholder 5">
            <a:extLst>
              <a:ext uri="{FF2B5EF4-FFF2-40B4-BE49-F238E27FC236}">
                <a16:creationId xmlns:a16="http://schemas.microsoft.com/office/drawing/2014/main" id="{D2AA2B31-9D24-3FF1-268A-F3B7D98595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C4FA95-20AB-6E09-2D7D-8DEA53E193E9}"/>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362807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5248-A174-D473-F5C0-F2DB4CC0B1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40FB9F-14F8-5AB6-5BDE-00C09B76A0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F8268B-945B-3438-94BC-F457B3DA73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6A017A-A68E-0694-9DA7-CC5934F174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B4956-52C9-4E7E-7175-5F1234F8A0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E33503-7A5D-8251-E7C8-575016BFA6F1}"/>
              </a:ext>
            </a:extLst>
          </p:cNvPr>
          <p:cNvSpPr>
            <a:spLocks noGrp="1"/>
          </p:cNvSpPr>
          <p:nvPr>
            <p:ph type="dt" sz="half" idx="10"/>
          </p:nvPr>
        </p:nvSpPr>
        <p:spPr/>
        <p:txBody>
          <a:bodyPr/>
          <a:lstStyle/>
          <a:p>
            <a:fld id="{A6691355-984F-488D-9C60-9516129EF0E0}" type="datetimeFigureOut">
              <a:rPr lang="en-US" smtClean="0"/>
              <a:t>8/3/2023</a:t>
            </a:fld>
            <a:endParaRPr lang="en-US"/>
          </a:p>
        </p:txBody>
      </p:sp>
      <p:sp>
        <p:nvSpPr>
          <p:cNvPr id="8" name="Footer Placeholder 7">
            <a:extLst>
              <a:ext uri="{FF2B5EF4-FFF2-40B4-BE49-F238E27FC236}">
                <a16:creationId xmlns:a16="http://schemas.microsoft.com/office/drawing/2014/main" id="{C8A96E92-5F96-9CBA-0B65-9A9513AA3B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4A38B5-8810-50C3-8449-E4901ECB9BDB}"/>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54295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55D3-4019-202E-B155-9B15AAD97E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94BDA7-E107-C429-0C5F-5842A197B075}"/>
              </a:ext>
            </a:extLst>
          </p:cNvPr>
          <p:cNvSpPr>
            <a:spLocks noGrp="1"/>
          </p:cNvSpPr>
          <p:nvPr>
            <p:ph type="dt" sz="half" idx="10"/>
          </p:nvPr>
        </p:nvSpPr>
        <p:spPr/>
        <p:txBody>
          <a:bodyPr/>
          <a:lstStyle/>
          <a:p>
            <a:fld id="{A6691355-984F-488D-9C60-9516129EF0E0}" type="datetimeFigureOut">
              <a:rPr lang="en-US" smtClean="0"/>
              <a:t>8/3/2023</a:t>
            </a:fld>
            <a:endParaRPr lang="en-US"/>
          </a:p>
        </p:txBody>
      </p:sp>
      <p:sp>
        <p:nvSpPr>
          <p:cNvPr id="4" name="Footer Placeholder 3">
            <a:extLst>
              <a:ext uri="{FF2B5EF4-FFF2-40B4-BE49-F238E27FC236}">
                <a16:creationId xmlns:a16="http://schemas.microsoft.com/office/drawing/2014/main" id="{270ED4F4-BA26-8BE2-6335-4C16D42E01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D1E2E1-908F-3BE1-6D08-31949B5A9D0D}"/>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2232044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E52C2C-2883-5F2D-85AC-1112BB81120C}"/>
              </a:ext>
            </a:extLst>
          </p:cNvPr>
          <p:cNvSpPr>
            <a:spLocks noGrp="1"/>
          </p:cNvSpPr>
          <p:nvPr>
            <p:ph type="dt" sz="half" idx="10"/>
          </p:nvPr>
        </p:nvSpPr>
        <p:spPr/>
        <p:txBody>
          <a:bodyPr/>
          <a:lstStyle/>
          <a:p>
            <a:fld id="{A6691355-984F-488D-9C60-9516129EF0E0}" type="datetimeFigureOut">
              <a:rPr lang="en-US" smtClean="0"/>
              <a:t>8/3/2023</a:t>
            </a:fld>
            <a:endParaRPr lang="en-US"/>
          </a:p>
        </p:txBody>
      </p:sp>
      <p:sp>
        <p:nvSpPr>
          <p:cNvPr id="3" name="Footer Placeholder 2">
            <a:extLst>
              <a:ext uri="{FF2B5EF4-FFF2-40B4-BE49-F238E27FC236}">
                <a16:creationId xmlns:a16="http://schemas.microsoft.com/office/drawing/2014/main" id="{1549496F-8022-2F3C-1400-75DD51AC2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040454-5352-5AB0-0FCC-54BB0495F3FF}"/>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237153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282B-3BDE-E548-E316-AE8CA32E3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BAABA5-59DE-D3BB-2B05-4F85057096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2F293A-46C1-17E3-813C-37D6555B5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1E5AA-7EC4-5880-F101-10E345802435}"/>
              </a:ext>
            </a:extLst>
          </p:cNvPr>
          <p:cNvSpPr>
            <a:spLocks noGrp="1"/>
          </p:cNvSpPr>
          <p:nvPr>
            <p:ph type="dt" sz="half" idx="10"/>
          </p:nvPr>
        </p:nvSpPr>
        <p:spPr/>
        <p:txBody>
          <a:bodyPr/>
          <a:lstStyle/>
          <a:p>
            <a:fld id="{A6691355-984F-488D-9C60-9516129EF0E0}" type="datetimeFigureOut">
              <a:rPr lang="en-US" smtClean="0"/>
              <a:t>8/3/2023</a:t>
            </a:fld>
            <a:endParaRPr lang="en-US"/>
          </a:p>
        </p:txBody>
      </p:sp>
      <p:sp>
        <p:nvSpPr>
          <p:cNvPr id="6" name="Footer Placeholder 5">
            <a:extLst>
              <a:ext uri="{FF2B5EF4-FFF2-40B4-BE49-F238E27FC236}">
                <a16:creationId xmlns:a16="http://schemas.microsoft.com/office/drawing/2014/main" id="{70608A31-546A-455B-BA02-456272651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91E67-4770-EF10-D1E3-1B96548653D3}"/>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16553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E183-7F9F-5757-4603-98D408E45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91D34B-6E58-C00F-F1DA-E1584EAFC3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80FAD1-0B68-5606-34B2-CCC464311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7F96E-B953-1A20-2814-EFA3C2EE49B7}"/>
              </a:ext>
            </a:extLst>
          </p:cNvPr>
          <p:cNvSpPr>
            <a:spLocks noGrp="1"/>
          </p:cNvSpPr>
          <p:nvPr>
            <p:ph type="dt" sz="half" idx="10"/>
          </p:nvPr>
        </p:nvSpPr>
        <p:spPr/>
        <p:txBody>
          <a:bodyPr/>
          <a:lstStyle/>
          <a:p>
            <a:fld id="{A6691355-984F-488D-9C60-9516129EF0E0}" type="datetimeFigureOut">
              <a:rPr lang="en-US" smtClean="0"/>
              <a:t>8/3/2023</a:t>
            </a:fld>
            <a:endParaRPr lang="en-US"/>
          </a:p>
        </p:txBody>
      </p:sp>
      <p:sp>
        <p:nvSpPr>
          <p:cNvPr id="6" name="Footer Placeholder 5">
            <a:extLst>
              <a:ext uri="{FF2B5EF4-FFF2-40B4-BE49-F238E27FC236}">
                <a16:creationId xmlns:a16="http://schemas.microsoft.com/office/drawing/2014/main" id="{901421D6-CCE5-9337-DA8C-4780D0F2A0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2E1733-D7F1-2A47-F787-12AAA26B43B4}"/>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388178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3C3468-71B4-B14D-2747-656A1E5D89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657BBC-CB67-7CC0-2C43-EF99B16D6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88CEC-640F-7F5D-D24E-F96A100C0E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691355-984F-488D-9C60-9516129EF0E0}" type="datetimeFigureOut">
              <a:rPr lang="en-US" smtClean="0"/>
              <a:t>8/3/2023</a:t>
            </a:fld>
            <a:endParaRPr lang="en-US"/>
          </a:p>
        </p:txBody>
      </p:sp>
      <p:sp>
        <p:nvSpPr>
          <p:cNvPr id="5" name="Footer Placeholder 4">
            <a:extLst>
              <a:ext uri="{FF2B5EF4-FFF2-40B4-BE49-F238E27FC236}">
                <a16:creationId xmlns:a16="http://schemas.microsoft.com/office/drawing/2014/main" id="{B67EF294-FCDF-E569-9874-2514A98857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3BC3C0-D5B3-EA8B-53EA-11A7C0F4B8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050AA-EE11-49E2-BDDC-333F62CDDF2D}" type="slidenum">
              <a:rPr lang="en-US" smtClean="0"/>
              <a:t>‹#›</a:t>
            </a:fld>
            <a:endParaRPr lang="en-US"/>
          </a:p>
        </p:txBody>
      </p:sp>
    </p:spTree>
    <p:extLst>
      <p:ext uri="{BB962C8B-B14F-4D97-AF65-F5344CB8AC3E}">
        <p14:creationId xmlns:p14="http://schemas.microsoft.com/office/powerpoint/2010/main" val="4150589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DB153A5-6021-2CDD-78C5-EC5FAAFCB7D3}"/>
              </a:ext>
            </a:extLst>
          </p:cNvPr>
          <p:cNvSpPr>
            <a:spLocks noGrp="1" noRot="1" noMove="1" noResize="1" noEditPoints="1" noAdjustHandles="1" noChangeArrowheads="1" noChangeShapeType="1"/>
          </p:cNvSpPr>
          <p:nvPr/>
        </p:nvSpPr>
        <p:spPr>
          <a:xfrm>
            <a:off x="0" y="723899"/>
            <a:ext cx="12192000" cy="72533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Description: If having issues pairing the RepairSolutions2 App with an Android Phone, this guide will assist in resolving this issue.</a:t>
            </a:r>
            <a:endParaRPr lang="en-US" sz="1400" dirty="0">
              <a:solidFill>
                <a:schemeClr val="tx1"/>
              </a:solidFill>
            </a:endParaRPr>
          </a:p>
        </p:txBody>
      </p:sp>
      <p:sp>
        <p:nvSpPr>
          <p:cNvPr id="4" name="Rectangle 3">
            <a:extLst>
              <a:ext uri="{FF2B5EF4-FFF2-40B4-BE49-F238E27FC236}">
                <a16:creationId xmlns:a16="http://schemas.microsoft.com/office/drawing/2014/main" id="{8F609012-D1A2-492A-598E-C221B3C4ACA8}"/>
              </a:ext>
            </a:extLst>
          </p:cNvPr>
          <p:cNvSpPr>
            <a:spLocks noGrp="1" noRot="1" noMove="1" noResize="1" noEditPoints="1" noAdjustHandles="1" noChangeArrowheads="1" noChangeShapeType="1"/>
          </p:cNvSpPr>
          <p:nvPr/>
        </p:nvSpPr>
        <p:spPr>
          <a:xfrm>
            <a:off x="0" y="1"/>
            <a:ext cx="818145"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Title</a:t>
            </a:r>
          </a:p>
        </p:txBody>
      </p:sp>
      <p:sp>
        <p:nvSpPr>
          <p:cNvPr id="5" name="Rectangle 4">
            <a:extLst>
              <a:ext uri="{FF2B5EF4-FFF2-40B4-BE49-F238E27FC236}">
                <a16:creationId xmlns:a16="http://schemas.microsoft.com/office/drawing/2014/main" id="{2916B2C9-2514-5CBB-1040-DBB1B2B50DAF}"/>
              </a:ext>
            </a:extLst>
          </p:cNvPr>
          <p:cNvSpPr>
            <a:spLocks noGrp="1" noRot="1" noMove="1" noResize="1" noEditPoints="1" noAdjustHandles="1" noChangeArrowheads="1" noChangeShapeType="1"/>
          </p:cNvSpPr>
          <p:nvPr/>
        </p:nvSpPr>
        <p:spPr>
          <a:xfrm>
            <a:off x="0" y="362953"/>
            <a:ext cx="818147"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Tool #</a:t>
            </a:r>
          </a:p>
        </p:txBody>
      </p:sp>
      <p:sp>
        <p:nvSpPr>
          <p:cNvPr id="6" name="Rectangle 5">
            <a:extLst>
              <a:ext uri="{FF2B5EF4-FFF2-40B4-BE49-F238E27FC236}">
                <a16:creationId xmlns:a16="http://schemas.microsoft.com/office/drawing/2014/main" id="{B5FD83AF-5CD6-6913-9F12-CB5F132181C1}"/>
              </a:ext>
            </a:extLst>
          </p:cNvPr>
          <p:cNvSpPr>
            <a:spLocks noGrp="1" noRot="1" noMove="1" noResize="1" noEditPoints="1" noAdjustHandles="1" noChangeArrowheads="1" noChangeShapeType="1"/>
          </p:cNvSpPr>
          <p:nvPr/>
        </p:nvSpPr>
        <p:spPr>
          <a:xfrm>
            <a:off x="818146" y="362953"/>
            <a:ext cx="1599087"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Multiple Tools </a:t>
            </a:r>
          </a:p>
        </p:txBody>
      </p:sp>
      <p:sp>
        <p:nvSpPr>
          <p:cNvPr id="7" name="Rectangle 6">
            <a:extLst>
              <a:ext uri="{FF2B5EF4-FFF2-40B4-BE49-F238E27FC236}">
                <a16:creationId xmlns:a16="http://schemas.microsoft.com/office/drawing/2014/main" id="{701C6703-F062-C6C9-BA88-EC018E74E3D7}"/>
              </a:ext>
            </a:extLst>
          </p:cNvPr>
          <p:cNvSpPr>
            <a:spLocks noGrp="1" noRot="1" noMove="1" noResize="1" noEditPoints="1" noAdjustHandles="1" noChangeArrowheads="1" noChangeShapeType="1"/>
          </p:cNvSpPr>
          <p:nvPr/>
        </p:nvSpPr>
        <p:spPr>
          <a:xfrm>
            <a:off x="2417234" y="362953"/>
            <a:ext cx="918634"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Creator</a:t>
            </a:r>
          </a:p>
        </p:txBody>
      </p:sp>
      <p:sp>
        <p:nvSpPr>
          <p:cNvPr id="8" name="Rectangle 7">
            <a:extLst>
              <a:ext uri="{FF2B5EF4-FFF2-40B4-BE49-F238E27FC236}">
                <a16:creationId xmlns:a16="http://schemas.microsoft.com/office/drawing/2014/main" id="{2277770B-D81D-465E-A096-D3F7AD48984D}"/>
              </a:ext>
            </a:extLst>
          </p:cNvPr>
          <p:cNvSpPr>
            <a:spLocks noGrp="1" noRot="1" noMove="1" noResize="1" noEditPoints="1" noAdjustHandles="1" noChangeArrowheads="1" noChangeShapeType="1"/>
          </p:cNvSpPr>
          <p:nvPr/>
        </p:nvSpPr>
        <p:spPr>
          <a:xfrm>
            <a:off x="3335869" y="360947"/>
            <a:ext cx="2233864"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David G.</a:t>
            </a:r>
          </a:p>
        </p:txBody>
      </p:sp>
      <p:sp>
        <p:nvSpPr>
          <p:cNvPr id="9" name="Rectangle 8">
            <a:extLst>
              <a:ext uri="{FF2B5EF4-FFF2-40B4-BE49-F238E27FC236}">
                <a16:creationId xmlns:a16="http://schemas.microsoft.com/office/drawing/2014/main" id="{95932F46-FE72-30EE-2DCA-E273ED78E6F9}"/>
              </a:ext>
            </a:extLst>
          </p:cNvPr>
          <p:cNvSpPr>
            <a:spLocks noGrp="1" noRot="1" noMove="1" noResize="1" noEditPoints="1" noAdjustHandles="1" noChangeArrowheads="1" noChangeShapeType="1"/>
          </p:cNvSpPr>
          <p:nvPr/>
        </p:nvSpPr>
        <p:spPr>
          <a:xfrm>
            <a:off x="5569733" y="360947"/>
            <a:ext cx="2330118"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Created/Update Date</a:t>
            </a:r>
          </a:p>
        </p:txBody>
      </p:sp>
      <p:sp>
        <p:nvSpPr>
          <p:cNvPr id="10" name="Rectangle 9">
            <a:extLst>
              <a:ext uri="{FF2B5EF4-FFF2-40B4-BE49-F238E27FC236}">
                <a16:creationId xmlns:a16="http://schemas.microsoft.com/office/drawing/2014/main" id="{90E723F3-B19E-179D-3BE6-1BCA8F1041D3}"/>
              </a:ext>
            </a:extLst>
          </p:cNvPr>
          <p:cNvSpPr>
            <a:spLocks noGrp="1" noRot="1" noMove="1" noResize="1" noEditPoints="1" noAdjustHandles="1" noChangeArrowheads="1" noChangeShapeType="1"/>
          </p:cNvSpPr>
          <p:nvPr/>
        </p:nvSpPr>
        <p:spPr>
          <a:xfrm>
            <a:off x="7899851" y="360947"/>
            <a:ext cx="1333049"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11" name="Rectangle 10">
            <a:extLst>
              <a:ext uri="{FF2B5EF4-FFF2-40B4-BE49-F238E27FC236}">
                <a16:creationId xmlns:a16="http://schemas.microsoft.com/office/drawing/2014/main" id="{D5D1A338-2EB9-C160-6DEE-4D4647DB281E}"/>
              </a:ext>
            </a:extLst>
          </p:cNvPr>
          <p:cNvSpPr>
            <a:spLocks noGrp="1" noRot="1" noMove="1" noResize="1" noEditPoints="1" noAdjustHandles="1" noChangeArrowheads="1" noChangeShapeType="1"/>
          </p:cNvSpPr>
          <p:nvPr/>
        </p:nvSpPr>
        <p:spPr>
          <a:xfrm>
            <a:off x="818145" y="1"/>
            <a:ext cx="11373855"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RepairSolutions2: Bluetooth Pairing Troubleshooting Guide for Android </a:t>
            </a:r>
          </a:p>
        </p:txBody>
      </p:sp>
      <p:sp>
        <p:nvSpPr>
          <p:cNvPr id="15" name="Rectangle 14">
            <a:extLst>
              <a:ext uri="{FF2B5EF4-FFF2-40B4-BE49-F238E27FC236}">
                <a16:creationId xmlns:a16="http://schemas.microsoft.com/office/drawing/2014/main" id="{54E4B0F8-119A-9086-3312-52795E88C1E9}"/>
              </a:ext>
            </a:extLst>
          </p:cNvPr>
          <p:cNvSpPr>
            <a:spLocks noGrp="1" noRot="1" noMove="1" noResize="1" noEditPoints="1" noAdjustHandles="1" noChangeArrowheads="1" noChangeShapeType="1"/>
          </p:cNvSpPr>
          <p:nvPr/>
        </p:nvSpPr>
        <p:spPr>
          <a:xfrm>
            <a:off x="9232675" y="360947"/>
            <a:ext cx="818147"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T/N #</a:t>
            </a:r>
          </a:p>
        </p:txBody>
      </p:sp>
      <p:sp>
        <p:nvSpPr>
          <p:cNvPr id="16" name="Rectangle 15">
            <a:extLst>
              <a:ext uri="{FF2B5EF4-FFF2-40B4-BE49-F238E27FC236}">
                <a16:creationId xmlns:a16="http://schemas.microsoft.com/office/drawing/2014/main" id="{A71EABFB-4A2D-7808-B51F-F8670649DA0C}"/>
              </a:ext>
            </a:extLst>
          </p:cNvPr>
          <p:cNvSpPr>
            <a:spLocks noGrp="1" noRot="1" noMove="1" noResize="1" noEditPoints="1" noAdjustHandles="1" noChangeArrowheads="1" noChangeShapeType="1"/>
          </p:cNvSpPr>
          <p:nvPr/>
        </p:nvSpPr>
        <p:spPr>
          <a:xfrm>
            <a:off x="10050821" y="360947"/>
            <a:ext cx="2141179"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23-N/A-001</a:t>
            </a:r>
          </a:p>
        </p:txBody>
      </p:sp>
      <p:sp>
        <p:nvSpPr>
          <p:cNvPr id="13" name="TextBox 12">
            <a:extLst>
              <a:ext uri="{FF2B5EF4-FFF2-40B4-BE49-F238E27FC236}">
                <a16:creationId xmlns:a16="http://schemas.microsoft.com/office/drawing/2014/main" id="{7BBD9B1F-1389-F63A-A404-15C7125B9C16}"/>
              </a:ext>
            </a:extLst>
          </p:cNvPr>
          <p:cNvSpPr txBox="1"/>
          <p:nvPr/>
        </p:nvSpPr>
        <p:spPr>
          <a:xfrm>
            <a:off x="1685778" y="2274418"/>
            <a:ext cx="8820443" cy="3139321"/>
          </a:xfrm>
          <a:prstGeom prst="rect">
            <a:avLst/>
          </a:prstGeom>
          <a:noFill/>
        </p:spPr>
        <p:txBody>
          <a:bodyPr wrap="square">
            <a:spAutoFit/>
          </a:bodyPr>
          <a:lstStyle/>
          <a:p>
            <a:pPr algn="l"/>
            <a:r>
              <a:rPr lang="en-US" b="1" i="0" dirty="0">
                <a:solidFill>
                  <a:srgbClr val="1F1F1F"/>
                </a:solidFill>
                <a:effectLst/>
                <a:latin typeface="Google Sans"/>
              </a:rPr>
              <a:t>If your tool is not appearing in the pairing screen:</a:t>
            </a:r>
          </a:p>
          <a:p>
            <a:pPr algn="l"/>
            <a:endParaRPr lang="en-US" b="1"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Make sure your tool is turned on and has established communication with your car. If your tool has a display screen, it will say "Error" or "Unable to establish communication" if it can't connect to your car. If this happens, turn on your car's engine and try again.</a:t>
            </a:r>
          </a:p>
          <a:p>
            <a:pPr algn="l">
              <a:buFont typeface="Arial" panose="020B0604020202020204" pitchFamily="34" charset="0"/>
              <a:buChar char="•"/>
            </a:pP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If your tool is still not appearing in the pairing screen, restart your phone and your car. Sometimes, a simple restart can fix problems like this.</a:t>
            </a:r>
          </a:p>
          <a:p>
            <a:pPr algn="l">
              <a:buFont typeface="Arial" panose="020B0604020202020204" pitchFamily="34" charset="0"/>
              <a:buChar char="•"/>
            </a:pP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If you're still having trouble, you can try contacting the RepairSolutions2 support team. They will be able to help you troubleshoot the problem and get your tool paired with your phone.</a:t>
            </a:r>
          </a:p>
        </p:txBody>
      </p:sp>
    </p:spTree>
    <p:extLst>
      <p:ext uri="{BB962C8B-B14F-4D97-AF65-F5344CB8AC3E}">
        <p14:creationId xmlns:p14="http://schemas.microsoft.com/office/powerpoint/2010/main" val="1876556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59CEB4-A80B-AA03-2EFD-99F68DD5086F}"/>
              </a:ext>
            </a:extLst>
          </p:cNvPr>
          <p:cNvSpPr txBox="1"/>
          <p:nvPr/>
        </p:nvSpPr>
        <p:spPr>
          <a:xfrm>
            <a:off x="1664677" y="612844"/>
            <a:ext cx="8862646" cy="5632311"/>
          </a:xfrm>
          <a:prstGeom prst="rect">
            <a:avLst/>
          </a:prstGeom>
          <a:noFill/>
        </p:spPr>
        <p:txBody>
          <a:bodyPr wrap="square">
            <a:spAutoFit/>
          </a:bodyPr>
          <a:lstStyle/>
          <a:p>
            <a:pPr rtl="0"/>
            <a:r>
              <a:rPr lang="en-US" b="1" dirty="0">
                <a:solidFill>
                  <a:srgbClr val="1F1F1F"/>
                </a:solidFill>
                <a:effectLst/>
                <a:latin typeface="Google Sans"/>
              </a:rPr>
              <a:t>If your tool is not appearing in the pairing screen, here are some things you can do:</a:t>
            </a:r>
          </a:p>
          <a:p>
            <a:pPr rtl="0"/>
            <a:endParaRPr lang="en-US" b="1" dirty="0">
              <a:solidFill>
                <a:srgbClr val="1F1F1F"/>
              </a:solidFill>
              <a:effectLst/>
              <a:latin typeface="Google Sans"/>
            </a:endParaRPr>
          </a:p>
          <a:p>
            <a:pPr rtl="0">
              <a:buFont typeface="+mj-lt"/>
              <a:buAutoNum type="arabicPeriod"/>
            </a:pPr>
            <a:r>
              <a:rPr lang="en-US" b="0" dirty="0">
                <a:solidFill>
                  <a:srgbClr val="1F1F1F"/>
                </a:solidFill>
                <a:effectLst/>
                <a:latin typeface="Google Sans"/>
              </a:rPr>
              <a:t>Don't pair your tool outside the app.</a:t>
            </a:r>
            <a:r>
              <a:rPr lang="en-US" dirty="0">
                <a:solidFill>
                  <a:srgbClr val="1F1F1F"/>
                </a:solidFill>
                <a:effectLst/>
                <a:latin typeface="Google Sans"/>
              </a:rPr>
              <a:t> Only pair your tool in the RepairSolutions2 app. If you pair your tool in your phone's Bluetooth settings, it won't show up in the app. If you already paired your tool in your phone's Bluetooth settings, you need to "forget" your tool and then pair it in the app.</a:t>
            </a:r>
          </a:p>
          <a:p>
            <a:pPr rtl="0">
              <a:buFont typeface="+mj-lt"/>
              <a:buAutoNum type="arabicPeriod"/>
            </a:pPr>
            <a:endParaRPr lang="en-US" dirty="0">
              <a:solidFill>
                <a:srgbClr val="1F1F1F"/>
              </a:solidFill>
              <a:effectLst/>
              <a:latin typeface="Google Sans"/>
            </a:endParaRPr>
          </a:p>
          <a:p>
            <a:pPr rtl="0">
              <a:buFont typeface="+mj-lt"/>
              <a:buAutoNum type="arabicPeriod"/>
            </a:pPr>
            <a:r>
              <a:rPr lang="en-US" b="0" dirty="0">
                <a:solidFill>
                  <a:srgbClr val="1F1F1F"/>
                </a:solidFill>
                <a:effectLst/>
                <a:latin typeface="Google Sans"/>
              </a:rPr>
              <a:t>Pair your tool right after you plug it in.</a:t>
            </a:r>
            <a:r>
              <a:rPr lang="en-US" dirty="0">
                <a:solidFill>
                  <a:srgbClr val="1F1F1F"/>
                </a:solidFill>
                <a:effectLst/>
                <a:latin typeface="Google Sans"/>
              </a:rPr>
              <a:t> The tool needs some time to get ready to pair after you plug it in. If you wait too long, it might not show up in the app. So, as soon as you plug in your tool, open the RepairSolutions2 app and start the pairing process.</a:t>
            </a:r>
          </a:p>
          <a:p>
            <a:pPr rtl="0">
              <a:buFont typeface="+mj-lt"/>
              <a:buAutoNum type="arabicPeriod"/>
            </a:pPr>
            <a:endParaRPr lang="en-US" dirty="0">
              <a:solidFill>
                <a:srgbClr val="1F1F1F"/>
              </a:solidFill>
              <a:effectLst/>
              <a:latin typeface="Google Sans"/>
            </a:endParaRPr>
          </a:p>
          <a:p>
            <a:pPr rtl="0">
              <a:buFont typeface="+mj-lt"/>
              <a:buAutoNum type="arabicPeriod"/>
            </a:pPr>
            <a:r>
              <a:rPr lang="en-US" b="0" dirty="0">
                <a:solidFill>
                  <a:srgbClr val="1F1F1F"/>
                </a:solidFill>
                <a:effectLst/>
                <a:latin typeface="Google Sans"/>
              </a:rPr>
              <a:t>Make sure your tool is getting power from the car.</a:t>
            </a:r>
            <a:r>
              <a:rPr lang="en-US" dirty="0">
                <a:solidFill>
                  <a:srgbClr val="1F1F1F"/>
                </a:solidFill>
                <a:effectLst/>
                <a:latin typeface="Google Sans"/>
              </a:rPr>
              <a:t> If you're using a dongle, make sure it's plugged in all the way. If you're using a handheld tool, make sure it's turned on. If your tool is not getting power, it won't show up in the app. So, check the power cable to make sure it's plugged in tightly, or turn on the handheld tool if it's not already on.</a:t>
            </a:r>
          </a:p>
          <a:p>
            <a:pPr rtl="0">
              <a:buFont typeface="+mj-lt"/>
              <a:buAutoNum type="arabicPeriod"/>
            </a:pPr>
            <a:endParaRPr lang="en-US" dirty="0">
              <a:solidFill>
                <a:srgbClr val="1F1F1F"/>
              </a:solidFill>
              <a:effectLst/>
              <a:latin typeface="Google Sans"/>
            </a:endParaRPr>
          </a:p>
          <a:p>
            <a:pPr rtl="0">
              <a:buFont typeface="+mj-lt"/>
              <a:buAutoNum type="arabicPeriod"/>
            </a:pPr>
            <a:r>
              <a:rPr lang="en-US" b="0" dirty="0">
                <a:solidFill>
                  <a:srgbClr val="1F1F1F"/>
                </a:solidFill>
                <a:effectLst/>
                <a:latin typeface="Google Sans"/>
              </a:rPr>
              <a:t>Make sure your car can start.</a:t>
            </a:r>
            <a:r>
              <a:rPr lang="en-US" dirty="0">
                <a:solidFill>
                  <a:srgbClr val="1F1F1F"/>
                </a:solidFill>
                <a:effectLst/>
                <a:latin typeface="Google Sans"/>
              </a:rPr>
              <a:t> If your car won't start, the scan tool won't be able to communicate with your car's computer. So, if your car won't start, you need to figure out why before you can use the scan tool. This might mean checking the battery, the starter, or the fuel system.</a:t>
            </a:r>
          </a:p>
        </p:txBody>
      </p:sp>
    </p:spTree>
    <p:extLst>
      <p:ext uri="{BB962C8B-B14F-4D97-AF65-F5344CB8AC3E}">
        <p14:creationId xmlns:p14="http://schemas.microsoft.com/office/powerpoint/2010/main" val="385052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A1A9A9-042A-337E-3937-0C0F1F317357}"/>
              </a:ext>
            </a:extLst>
          </p:cNvPr>
          <p:cNvSpPr txBox="1"/>
          <p:nvPr/>
        </p:nvSpPr>
        <p:spPr>
          <a:xfrm>
            <a:off x="2391507" y="143222"/>
            <a:ext cx="7408985" cy="2308324"/>
          </a:xfrm>
          <a:prstGeom prst="rect">
            <a:avLst/>
          </a:prstGeom>
          <a:noFill/>
        </p:spPr>
        <p:txBody>
          <a:bodyPr wrap="square">
            <a:spAutoFit/>
          </a:bodyPr>
          <a:lstStyle/>
          <a:p>
            <a:pPr rtl="0"/>
            <a:endParaRPr lang="en-US" dirty="0">
              <a:solidFill>
                <a:srgbClr val="1F1F1F"/>
              </a:solidFill>
              <a:effectLst/>
              <a:latin typeface="Google Sans"/>
            </a:endParaRPr>
          </a:p>
          <a:p>
            <a:pPr rtl="0"/>
            <a:r>
              <a:rPr lang="en-US" b="1" dirty="0">
                <a:solidFill>
                  <a:srgbClr val="1F1F1F"/>
                </a:solidFill>
                <a:effectLst/>
                <a:latin typeface="Google Sans"/>
              </a:rPr>
              <a:t>Here are some other things to keep in mind:</a:t>
            </a:r>
          </a:p>
          <a:p>
            <a:pPr rtl="0"/>
            <a:endParaRPr lang="en-US" dirty="0">
              <a:solidFill>
                <a:srgbClr val="1F1F1F"/>
              </a:solidFill>
              <a:effectLst/>
              <a:latin typeface="Google Sans"/>
            </a:endParaRPr>
          </a:p>
          <a:p>
            <a:pPr rtl="0">
              <a:buFont typeface="Arial" panose="020B0604020202020204" pitchFamily="34" charset="0"/>
              <a:buChar char="•"/>
            </a:pPr>
            <a:r>
              <a:rPr lang="en-US" dirty="0">
                <a:solidFill>
                  <a:srgbClr val="1F1F1F"/>
                </a:solidFill>
                <a:effectLst/>
                <a:latin typeface="Google Sans"/>
              </a:rPr>
              <a:t>You need to have Bluetooth turned on your phone.</a:t>
            </a:r>
          </a:p>
          <a:p>
            <a:pPr rtl="0">
              <a:buFont typeface="Arial" panose="020B0604020202020204" pitchFamily="34" charset="0"/>
              <a:buChar char="•"/>
            </a:pPr>
            <a:endParaRPr lang="en-US" dirty="0">
              <a:solidFill>
                <a:srgbClr val="1F1F1F"/>
              </a:solidFill>
              <a:effectLst/>
              <a:latin typeface="Google Sans"/>
            </a:endParaRPr>
          </a:p>
          <a:p>
            <a:pPr rtl="0">
              <a:buFont typeface="Arial" panose="020B0604020202020204" pitchFamily="34" charset="0"/>
              <a:buChar char="•"/>
            </a:pPr>
            <a:r>
              <a:rPr lang="en-US" dirty="0">
                <a:solidFill>
                  <a:srgbClr val="1F1F1F"/>
                </a:solidFill>
                <a:effectLst/>
                <a:latin typeface="Google Sans"/>
              </a:rPr>
              <a:t>You need to be in the RepairSolutions2 app to pair your tool.</a:t>
            </a:r>
          </a:p>
          <a:p>
            <a:pPr rtl="0">
              <a:buFont typeface="Arial" panose="020B0604020202020204" pitchFamily="34" charset="0"/>
              <a:buChar char="•"/>
            </a:pPr>
            <a:endParaRPr lang="en-US" dirty="0">
              <a:solidFill>
                <a:srgbClr val="1F1F1F"/>
              </a:solidFill>
              <a:effectLst/>
              <a:latin typeface="Google Sans"/>
            </a:endParaRPr>
          </a:p>
          <a:p>
            <a:pPr rtl="0">
              <a:buFont typeface="Arial" panose="020B0604020202020204" pitchFamily="34" charset="0"/>
              <a:buChar char="•"/>
            </a:pPr>
            <a:r>
              <a:rPr lang="en-US" dirty="0">
                <a:solidFill>
                  <a:srgbClr val="1F1F1F"/>
                </a:solidFill>
                <a:effectLst/>
                <a:latin typeface="Google Sans"/>
              </a:rPr>
              <a:t>If you're still having trouble, you can try restarting your phone and your car.</a:t>
            </a:r>
          </a:p>
        </p:txBody>
      </p:sp>
      <p:sp>
        <p:nvSpPr>
          <p:cNvPr id="4" name="TextBox 3">
            <a:extLst>
              <a:ext uri="{FF2B5EF4-FFF2-40B4-BE49-F238E27FC236}">
                <a16:creationId xmlns:a16="http://schemas.microsoft.com/office/drawing/2014/main" id="{76A4C872-FE69-9CB3-C5ED-08A642858202}"/>
              </a:ext>
            </a:extLst>
          </p:cNvPr>
          <p:cNvSpPr txBox="1"/>
          <p:nvPr/>
        </p:nvSpPr>
        <p:spPr>
          <a:xfrm>
            <a:off x="1828800" y="2960810"/>
            <a:ext cx="8623496" cy="3693319"/>
          </a:xfrm>
          <a:prstGeom prst="rect">
            <a:avLst/>
          </a:prstGeom>
          <a:noFill/>
        </p:spPr>
        <p:txBody>
          <a:bodyPr wrap="square">
            <a:spAutoFit/>
          </a:bodyPr>
          <a:lstStyle/>
          <a:p>
            <a:pPr algn="l"/>
            <a:r>
              <a:rPr lang="en-US" b="1" i="0" dirty="0">
                <a:solidFill>
                  <a:srgbClr val="1F1F1F"/>
                </a:solidFill>
                <a:effectLst/>
                <a:latin typeface="Google Sans"/>
              </a:rPr>
              <a:t>If you are still having trouble pairing your Android phone with the RepairSolutions2 App:</a:t>
            </a:r>
          </a:p>
          <a:p>
            <a:pPr algn="l"/>
            <a:endParaRPr lang="en-US" b="1"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Delete the app and reinstall it. This will sometimes fix problems with the app.</a:t>
            </a:r>
          </a:p>
          <a:p>
            <a:pPr algn="l">
              <a:buFont typeface="Arial" panose="020B0604020202020204" pitchFamily="34" charset="0"/>
              <a:buChar char="•"/>
            </a:pP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Make sure your phone's location settings are turned on. This is important for the app to find your tool.</a:t>
            </a:r>
          </a:p>
          <a:p>
            <a:pPr algn="l">
              <a:buFont typeface="Arial" panose="020B0604020202020204" pitchFamily="34" charset="0"/>
              <a:buChar char="•"/>
            </a:pP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When you open the app, it will ask if you have a compatible scan tool. Say yes and follow the instructions.</a:t>
            </a:r>
          </a:p>
          <a:p>
            <a:pPr algn="l">
              <a:buFont typeface="Arial" panose="020B0604020202020204" pitchFamily="34" charset="0"/>
              <a:buChar char="•"/>
            </a:pP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When the app asks for permission to access your device location, say yes. This is also important for the app to find your tool.</a:t>
            </a:r>
          </a:p>
          <a:p>
            <a:pPr algn="l"/>
            <a:endParaRPr lang="en-US" b="0" i="0" dirty="0">
              <a:solidFill>
                <a:srgbClr val="1F1F1F"/>
              </a:solidFill>
              <a:effectLst/>
              <a:latin typeface="Google Sans"/>
            </a:endParaRPr>
          </a:p>
        </p:txBody>
      </p:sp>
    </p:spTree>
    <p:extLst>
      <p:ext uri="{BB962C8B-B14F-4D97-AF65-F5344CB8AC3E}">
        <p14:creationId xmlns:p14="http://schemas.microsoft.com/office/powerpoint/2010/main" val="1665111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A4C872-FE69-9CB3-C5ED-08A642858202}"/>
              </a:ext>
            </a:extLst>
          </p:cNvPr>
          <p:cNvSpPr txBox="1"/>
          <p:nvPr/>
        </p:nvSpPr>
        <p:spPr>
          <a:xfrm>
            <a:off x="1784252" y="386423"/>
            <a:ext cx="8623496" cy="3416320"/>
          </a:xfrm>
          <a:prstGeom prst="rect">
            <a:avLst/>
          </a:prstGeom>
          <a:noFill/>
        </p:spPr>
        <p:txBody>
          <a:bodyPr wrap="square">
            <a:spAutoFit/>
          </a:bodyPr>
          <a:lstStyle/>
          <a:p>
            <a:pPr algn="l"/>
            <a:endParaRPr lang="en-US" b="0" i="0" dirty="0">
              <a:solidFill>
                <a:srgbClr val="1F1F1F"/>
              </a:solidFill>
              <a:effectLst/>
              <a:latin typeface="Google Sans"/>
            </a:endParaRPr>
          </a:p>
          <a:p>
            <a:pPr algn="l"/>
            <a:r>
              <a:rPr lang="en-US" b="1" i="0" dirty="0">
                <a:solidFill>
                  <a:srgbClr val="1F1F1F"/>
                </a:solidFill>
                <a:effectLst/>
                <a:latin typeface="Google Sans"/>
              </a:rPr>
              <a:t>If you are using an Android phone with Android 12 or 13, you also need to do the following:</a:t>
            </a:r>
          </a:p>
          <a:p>
            <a:pPr algn="l"/>
            <a:endParaRPr lang="en-US" b="1"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Give the app permission to access nearby devices. This is how the app finds your tool.</a:t>
            </a:r>
          </a:p>
          <a:p>
            <a:pPr algn="l">
              <a:buFont typeface="Arial" panose="020B0604020202020204" pitchFamily="34" charset="0"/>
              <a:buChar char="•"/>
            </a:pP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Give the app permission to use precise location. This is the most accurate way for the app to find your tool.</a:t>
            </a:r>
          </a:p>
          <a:p>
            <a:pPr algn="l">
              <a:buFont typeface="Arial" panose="020B0604020202020204" pitchFamily="34" charset="0"/>
              <a:buChar char="•"/>
            </a:pPr>
            <a:endParaRPr lang="en-US" b="0" i="0" dirty="0">
              <a:solidFill>
                <a:srgbClr val="1F1F1F"/>
              </a:solidFill>
              <a:effectLst/>
              <a:latin typeface="Google Sans"/>
            </a:endParaRPr>
          </a:p>
          <a:p>
            <a:pPr algn="l"/>
            <a:r>
              <a:rPr lang="en-US" b="0" i="0" dirty="0">
                <a:solidFill>
                  <a:srgbClr val="1F1F1F"/>
                </a:solidFill>
                <a:effectLst/>
                <a:latin typeface="Google Sans"/>
              </a:rPr>
              <a:t>If you do all of these things and you are still having trouble, you can try contacting the RepairSolutions2 support team. They will be able to help you troubleshoot the problem and get your tool paired with your phone.</a:t>
            </a:r>
          </a:p>
        </p:txBody>
      </p:sp>
    </p:spTree>
    <p:extLst>
      <p:ext uri="{BB962C8B-B14F-4D97-AF65-F5344CB8AC3E}">
        <p14:creationId xmlns:p14="http://schemas.microsoft.com/office/powerpoint/2010/main" val="2525644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728</Words>
  <Application>Microsoft Office PowerPoint</Application>
  <PresentationFormat>Widescreen</PresentationFormat>
  <Paragraphs>51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Google Sans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Bellaver</dc:creator>
  <cp:lastModifiedBy>David Garcia</cp:lastModifiedBy>
  <cp:revision>7</cp:revision>
  <dcterms:created xsi:type="dcterms:W3CDTF">2023-07-26T02:49:28Z</dcterms:created>
  <dcterms:modified xsi:type="dcterms:W3CDTF">2023-08-03T19:01:25Z</dcterms:modified>
</cp:coreProperties>
</file>