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17C1-201E-8852-4C9D-43C0B766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30CB3-CD95-659A-FE9E-8FA1171D4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F82B-67CF-8F54-D58F-A3C4AFF2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2BBD-6537-4D14-43CE-EB592B46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A178-693B-056E-4EA8-6DBA991E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C222-61F1-0001-008B-E0BFACD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26DD-757C-8834-AB6B-90B0E5AE4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F266-FD54-1E51-4BC0-02C57F83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EA41-A363-E8C0-48EA-D1F79ADD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501E-1B7B-0717-A177-D4D6CFF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E69A3-1968-CBA6-528A-B76BAAD7E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A51AB-CDC3-D4CE-D431-AF55793F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6286-634D-2B7A-B79B-A1581CBC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75FE-29BA-CDF2-1289-F59D2F3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6620-C800-7A01-9E59-CA1173A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8108-FB50-A40C-656E-91D51A95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1A29-75CC-6C64-A604-1118D5F7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0572-2FE1-9514-38DF-334D196B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E056-F5A1-E6E6-1110-7EB03B57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C371-EF12-B7D2-6F1E-2800FEA0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6AD3-5829-4400-35F5-24FAA94E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9AB84-2AB8-0E58-0318-123BB12F7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FEFF-F2F5-5BAF-EB47-E6EEFFA8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9B3B-845F-9592-0638-B3AE6DB2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A3F9-F861-AB93-41A8-A38B244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3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FBEA-E642-227B-371C-CF4152AD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A0DE-339B-7307-B4A9-E633E64DD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611D-DB50-FC5A-FE3A-D04FF90DD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B5561-B361-5A7A-F815-8A9AE5AA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2B31-9D24-3FF1-268A-F3B7D985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FA95-20AB-6E09-2D7D-8DEA53E1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5248-A174-D473-F5C0-F2DB4CC0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0FB9F-14F8-5AB6-5BDE-00C09B76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268B-945B-3438-94BC-F457B3DA7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A017A-A68E-0694-9DA7-CC5934F17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B4956-52C9-4E7E-7175-5F1234F8A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3503-7A5D-8251-E7C8-575016BF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96E92-5F96-9CBA-0B65-9A9513AA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A38B5-8810-50C3-8449-E4901ECB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55D3-4019-202E-B155-9B15AAD9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4BDA7-E107-C429-0C5F-5842A197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ED4F4-BA26-8BE2-6335-4C16D42E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1E2E1-908F-3BE1-6D08-31949B5A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52C2C-2883-5F2D-85AC-1112BB8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9496F-8022-2F3C-1400-75DD51AC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40454-5352-5AB0-0FCC-54BB049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282B-3BDE-E548-E316-AE8CA32E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ABA5-59DE-D3BB-2B05-4F850570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F293A-46C1-17E3-813C-37D6555B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1E5AA-7EC4-5880-F101-10E34580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8A31-546A-455B-BA02-45627265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1E67-4770-EF10-D1E3-1B965486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E183-7F9F-5757-4603-98D408E4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1D34B-6E58-C00F-F1DA-E1584EAFC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FAD1-0B68-5606-34B2-CCC464311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F96E-B953-1A20-2814-EFA3C2EE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21D6-CCE5-9337-DA8C-4780D0F2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1733-D7F1-2A47-F787-12AAA26B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C3468-71B4-B14D-2747-656A1E5D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7BBC-CB67-7CC0-2C43-EF99B16D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8CEC-640F-7F5D-D24E-F96A100C0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F294-FCDF-E569-9874-2514A9885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C3C0-D5B3-EA8B-53EA-11A7C0F4B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B153A5-6021-2CDD-78C5-EC5FAAFCB7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23899"/>
            <a:ext cx="12192000" cy="725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Description: How to report an issue with the Repair Solutions 2 application.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09012-D1A2-492A-598E-C221B3C4AC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818145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6B2C9-2514-5CBB-1040-DBB1B2B50D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62953"/>
            <a:ext cx="818147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Tool 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D83AF-5CD6-6913-9F12-CB5F132181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8146" y="362953"/>
            <a:ext cx="1599087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C6703-F062-C6C9-BA88-EC018E74E3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17234" y="362953"/>
            <a:ext cx="918634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7770B-D81D-465E-A096-D3F7AD4898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35869" y="360947"/>
            <a:ext cx="2233864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David 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32F46-FE72-30EE-2DCA-E273ED78E6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69733" y="360947"/>
            <a:ext cx="2330118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Created/Update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723F3-B19E-179D-3BE6-1BCA8F1041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99851" y="360947"/>
            <a:ext cx="1333049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1A338-2EB9-C160-6DEE-4D4647DB28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8145" y="1"/>
            <a:ext cx="11373855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RepairSolutions2: How to report an issue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B0F8-119A-9086-3312-52795E88C1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232675" y="360947"/>
            <a:ext cx="818147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T/N 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EABFB-4A2D-7808-B51F-F8670649D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50821" y="360947"/>
            <a:ext cx="2141179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23-1000-002</a:t>
            </a:r>
          </a:p>
        </p:txBody>
      </p:sp>
      <p:pic>
        <p:nvPicPr>
          <p:cNvPr id="12" name="object 5">
            <a:extLst>
              <a:ext uri="{FF2B5EF4-FFF2-40B4-BE49-F238E27FC236}">
                <a16:creationId xmlns:a16="http://schemas.microsoft.com/office/drawing/2014/main" id="{F90B8B37-C313-8FDD-D1EE-B374EF6117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221" y="2806959"/>
            <a:ext cx="1581023" cy="3422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6524E3-1CB2-FC54-8BD8-A738BCF99B18}"/>
              </a:ext>
            </a:extLst>
          </p:cNvPr>
          <p:cNvSpPr txBox="1"/>
          <p:nvPr/>
        </p:nvSpPr>
        <p:spPr>
          <a:xfrm>
            <a:off x="2883684" y="1672531"/>
            <a:ext cx="6115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Open the RS2 App: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When you open the app, you'll see the 'Home' screen by default.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5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5BEDC-7B15-14DD-576C-7F16619FA021}"/>
              </a:ext>
            </a:extLst>
          </p:cNvPr>
          <p:cNvSpPr txBox="1"/>
          <p:nvPr/>
        </p:nvSpPr>
        <p:spPr>
          <a:xfrm>
            <a:off x="3048000" y="6063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2. Access Settings: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Tap on the "Settings" icon located at the lower right corner of the screen.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5B232-DAD3-68B8-5CC5-F3B24AC4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11" y="2179874"/>
            <a:ext cx="1720977" cy="37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32538-21B8-514E-DBA4-AE47AD4E5468}"/>
              </a:ext>
            </a:extLst>
          </p:cNvPr>
          <p:cNvSpPr txBox="1"/>
          <p:nvPr/>
        </p:nvSpPr>
        <p:spPr>
          <a:xfrm>
            <a:off x="3048000" y="6686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3. Navigate to Data Logging: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Scroll down within the settings until you find 'Data Logging' under the Advanced tab.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Tap on 'Data Logging.' This will take you to the Data Logging Mode.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790BF-3E36-0882-E6ED-6D28AB35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0" y="2532272"/>
            <a:ext cx="1816100" cy="38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BE2A70-0B93-8957-4C47-8A7A81D56B1C}"/>
              </a:ext>
            </a:extLst>
          </p:cNvPr>
          <p:cNvSpPr txBox="1"/>
          <p:nvPr/>
        </p:nvSpPr>
        <p:spPr>
          <a:xfrm>
            <a:off x="3048000" y="4436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4. Enter Data Logging Mode: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Click 'Continue,' and you'll be directed to the 'Report an Issue' screen.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6F1E5-9287-4552-EE97-427D7CB8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17" y="1762976"/>
            <a:ext cx="1876766" cy="39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1B4C4-E1D9-3F10-1E06-8A272101A91D}"/>
              </a:ext>
            </a:extLst>
          </p:cNvPr>
          <p:cNvSpPr txBox="1"/>
          <p:nvPr/>
        </p:nvSpPr>
        <p:spPr>
          <a:xfrm>
            <a:off x="3048000" y="6190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5. Describe Your Issue: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You'll find a text box where you can describe your issue. You need to write a minimum of 50 characters and can write up to 1,000 characters.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259BC-060F-8703-FFCC-946B4959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09" y="2399790"/>
            <a:ext cx="1715181" cy="36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8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9F9E1-15B8-93C1-8378-B408734CF0B0}"/>
              </a:ext>
            </a:extLst>
          </p:cNvPr>
          <p:cNvSpPr txBox="1"/>
          <p:nvPr/>
        </p:nvSpPr>
        <p:spPr>
          <a:xfrm>
            <a:off x="3048000" y="5718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6. Record Your Screen: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When you select 'Start Data Capture,' a banner will appear at the bottom of your screen. This indicates that the app is recording your screen.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Now, you can proceed to replicate the issue within the RS2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B5218-E7CF-5CD9-5869-6BA08E23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902" y="2709588"/>
            <a:ext cx="1666195" cy="35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264CA5-39FB-E7B4-980D-EB26692C5DE7}"/>
              </a:ext>
            </a:extLst>
          </p:cNvPr>
          <p:cNvSpPr txBox="1"/>
          <p:nvPr/>
        </p:nvSpPr>
        <p:spPr>
          <a:xfrm>
            <a:off x="3048000" y="4146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7. End Data Capture: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After you've successfully replicated the issue, tap 'Done' on the right side of the banner.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56EB1-075E-EA2F-E166-8445FD67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59" y="1964531"/>
            <a:ext cx="1829481" cy="39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7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82D58E-E868-AFAC-848F-9074763812D4}"/>
              </a:ext>
            </a:extLst>
          </p:cNvPr>
          <p:cNvSpPr txBox="1"/>
          <p:nvPr/>
        </p:nvSpPr>
        <p:spPr>
          <a:xfrm>
            <a:off x="3048000" y="28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8. Share Data: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Following 'Done,' click on 'Share Data' to send your issue report to our customer service team.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9EA32-54FF-D75D-534D-C801DCFF4EF2}"/>
              </a:ext>
            </a:extLst>
          </p:cNvPr>
          <p:cNvSpPr txBox="1"/>
          <p:nvPr/>
        </p:nvSpPr>
        <p:spPr>
          <a:xfrm>
            <a:off x="3048000" y="268949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10. Await Resolution: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Our dedicated customer service team will review the issue you reported. You can expect to hear back from us soon with solutions or further assistance.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42D9B-7DF9-6301-7794-6074939040FE}"/>
              </a:ext>
            </a:extLst>
          </p:cNvPr>
          <p:cNvSpPr txBox="1"/>
          <p:nvPr/>
        </p:nvSpPr>
        <p:spPr>
          <a:xfrm>
            <a:off x="3048000" y="148916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9. Confirmation Email: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You'll receive an automatic confirmation email at your account's registered email address. This email confirms that we've received your issue report.</a:t>
            </a:r>
          </a:p>
        </p:txBody>
      </p:sp>
    </p:spTree>
    <p:extLst>
      <p:ext uri="{BB962C8B-B14F-4D97-AF65-F5344CB8AC3E}">
        <p14:creationId xmlns:p14="http://schemas.microsoft.com/office/powerpoint/2010/main" val="101044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334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Bellaver</dc:creator>
  <cp:lastModifiedBy>David Garcia</cp:lastModifiedBy>
  <cp:revision>10</cp:revision>
  <dcterms:created xsi:type="dcterms:W3CDTF">2023-07-26T02:49:28Z</dcterms:created>
  <dcterms:modified xsi:type="dcterms:W3CDTF">2023-08-08T14:59:45Z</dcterms:modified>
</cp:coreProperties>
</file>