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83" d="100"/>
          <a:sy n="83" d="100"/>
        </p:scale>
        <p:origin x="96" y="1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17C1-201E-8852-4C9D-43C0B766A9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730CB3-CD95-659A-FE9E-8FA1171D4E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01F82B-67CF-8F54-D58F-A3C4AFF2D14B}"/>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CECB2BBD-6537-4D14-43CE-EB592B46D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EA178-693B-056E-4EA8-6DBA991E3DB0}"/>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81786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C222-61F1-0001-008B-E0BFACD303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DD26DD-757C-8834-AB6B-90B0E5AE49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6F266-FD54-1E51-4BC0-02C57F839067}"/>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5530EA41-A363-E8C0-48EA-D1F79ADD7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E501E-1B7B-0717-A177-D4D6CFF96729}"/>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335267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4E69A3-1968-CBA6-528A-B76BAAD7E0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AA51AB-CDC3-D4CE-D431-AF55793FEE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06286-634D-2B7A-B79B-A1581CBC8526}"/>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51E275FE-29BA-CDF2-1289-F59D2F3FB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D6620-C800-7A01-9E59-CA1173AD088D}"/>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96689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8108-FB50-A40C-656E-91D51A95D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891A29-75CC-6C64-A604-1118D5F7BA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30572-2FE1-9514-38DF-334D196BF1DB}"/>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FE4BE056-F5A1-E6E6-1110-7EB03B573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2C371-EF12-B7D2-6F1E-2800FEA0319B}"/>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47926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6AD3-5829-4400-35F5-24FAA94E0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59AB84-2AB8-0E58-0318-123BB12F7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3FEFF-F2F5-5BAF-EB47-E6EEFFA8DB09}"/>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B0BA9B3B-845F-9592-0638-B3AE6DB27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BA3F9-F861-AB93-41A8-A38B244F3203}"/>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71533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FBEA-E642-227B-371C-CF4152ADC5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9A0DE-339B-7307-B4A9-E633E64DD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47611D-DB50-FC5A-FE3A-D04FF90DD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5B5561-B361-5A7A-F815-8A9AE5AA8AE8}"/>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6" name="Footer Placeholder 5">
            <a:extLst>
              <a:ext uri="{FF2B5EF4-FFF2-40B4-BE49-F238E27FC236}">
                <a16:creationId xmlns:a16="http://schemas.microsoft.com/office/drawing/2014/main" id="{D2AA2B31-9D24-3FF1-268A-F3B7D9859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4FA95-20AB-6E09-2D7D-8DEA53E193E9}"/>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362807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5248-A174-D473-F5C0-F2DB4CC0B1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40FB9F-14F8-5AB6-5BDE-00C09B76A0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8268B-945B-3438-94BC-F457B3DA73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6A017A-A68E-0694-9DA7-CC5934F17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B4956-52C9-4E7E-7175-5F1234F8A0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E33503-7A5D-8251-E7C8-575016BFA6F1}"/>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8" name="Footer Placeholder 7">
            <a:extLst>
              <a:ext uri="{FF2B5EF4-FFF2-40B4-BE49-F238E27FC236}">
                <a16:creationId xmlns:a16="http://schemas.microsoft.com/office/drawing/2014/main" id="{C8A96E92-5F96-9CBA-0B65-9A9513AA3B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4A38B5-8810-50C3-8449-E4901ECB9BDB}"/>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5429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55D3-4019-202E-B155-9B15AAD97E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94BDA7-E107-C429-0C5F-5842A197B075}"/>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4" name="Footer Placeholder 3">
            <a:extLst>
              <a:ext uri="{FF2B5EF4-FFF2-40B4-BE49-F238E27FC236}">
                <a16:creationId xmlns:a16="http://schemas.microsoft.com/office/drawing/2014/main" id="{270ED4F4-BA26-8BE2-6335-4C16D42E0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D1E2E1-908F-3BE1-6D08-31949B5A9D0D}"/>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223204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52C2C-2883-5F2D-85AC-1112BB81120C}"/>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3" name="Footer Placeholder 2">
            <a:extLst>
              <a:ext uri="{FF2B5EF4-FFF2-40B4-BE49-F238E27FC236}">
                <a16:creationId xmlns:a16="http://schemas.microsoft.com/office/drawing/2014/main" id="{1549496F-8022-2F3C-1400-75DD51AC2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40454-5352-5AB0-0FCC-54BB0495F3FF}"/>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237153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282B-3BDE-E548-E316-AE8CA32E3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BAABA5-59DE-D3BB-2B05-4F85057096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2F293A-46C1-17E3-813C-37D6555B5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1E5AA-7EC4-5880-F101-10E345802435}"/>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6" name="Footer Placeholder 5">
            <a:extLst>
              <a:ext uri="{FF2B5EF4-FFF2-40B4-BE49-F238E27FC236}">
                <a16:creationId xmlns:a16="http://schemas.microsoft.com/office/drawing/2014/main" id="{70608A31-546A-455B-BA02-456272651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91E67-4770-EF10-D1E3-1B96548653D3}"/>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16553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E183-7F9F-5757-4603-98D408E45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91D34B-6E58-C00F-F1DA-E1584EAFC3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0FAD1-0B68-5606-34B2-CCC464311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7F96E-B953-1A20-2814-EFA3C2EE49B7}"/>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6" name="Footer Placeholder 5">
            <a:extLst>
              <a:ext uri="{FF2B5EF4-FFF2-40B4-BE49-F238E27FC236}">
                <a16:creationId xmlns:a16="http://schemas.microsoft.com/office/drawing/2014/main" id="{901421D6-CCE5-9337-DA8C-4780D0F2A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2E1733-D7F1-2A47-F787-12AAA26B43B4}"/>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38817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3C3468-71B4-B14D-2747-656A1E5D8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657BBC-CB67-7CC0-2C43-EF99B16D6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88CEC-640F-7F5D-D24E-F96A100C0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B67EF294-FCDF-E569-9874-2514A9885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3BC3C0-D5B3-EA8B-53EA-11A7C0F4B8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50AA-EE11-49E2-BDDC-333F62CDDF2D}" type="slidenum">
              <a:rPr lang="en-US" smtClean="0"/>
              <a:t>‹#›</a:t>
            </a:fld>
            <a:endParaRPr lang="en-US"/>
          </a:p>
        </p:txBody>
      </p:sp>
    </p:spTree>
    <p:extLst>
      <p:ext uri="{BB962C8B-B14F-4D97-AF65-F5344CB8AC3E}">
        <p14:creationId xmlns:p14="http://schemas.microsoft.com/office/powerpoint/2010/main" val="415058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DB153A5-6021-2CDD-78C5-EC5FAAFCB7D3}"/>
              </a:ext>
            </a:extLst>
          </p:cNvPr>
          <p:cNvSpPr>
            <a:spLocks noGrp="1" noRot="1" noMove="1" noResize="1" noEditPoints="1" noAdjustHandles="1" noChangeArrowheads="1" noChangeShapeType="1"/>
          </p:cNvSpPr>
          <p:nvPr/>
        </p:nvSpPr>
        <p:spPr>
          <a:xfrm>
            <a:off x="0" y="723899"/>
            <a:ext cx="12192000" cy="72533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Description: Understanding what is a Hot Key. </a:t>
            </a:r>
            <a:endParaRPr lang="en-US" sz="1400" dirty="0">
              <a:solidFill>
                <a:schemeClr val="tx1"/>
              </a:solidFill>
            </a:endParaRPr>
          </a:p>
        </p:txBody>
      </p:sp>
      <p:sp>
        <p:nvSpPr>
          <p:cNvPr id="4" name="Rectangle 3">
            <a:extLst>
              <a:ext uri="{FF2B5EF4-FFF2-40B4-BE49-F238E27FC236}">
                <a16:creationId xmlns:a16="http://schemas.microsoft.com/office/drawing/2014/main" id="{8F609012-D1A2-492A-598E-C221B3C4ACA8}"/>
              </a:ext>
            </a:extLst>
          </p:cNvPr>
          <p:cNvSpPr>
            <a:spLocks noGrp="1" noRot="1" noMove="1" noResize="1" noEditPoints="1" noAdjustHandles="1" noChangeArrowheads="1" noChangeShapeType="1"/>
          </p:cNvSpPr>
          <p:nvPr/>
        </p:nvSpPr>
        <p:spPr>
          <a:xfrm>
            <a:off x="0" y="1"/>
            <a:ext cx="818145"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Title</a:t>
            </a:r>
          </a:p>
        </p:txBody>
      </p:sp>
      <p:sp>
        <p:nvSpPr>
          <p:cNvPr id="5" name="Rectangle 4">
            <a:extLst>
              <a:ext uri="{FF2B5EF4-FFF2-40B4-BE49-F238E27FC236}">
                <a16:creationId xmlns:a16="http://schemas.microsoft.com/office/drawing/2014/main" id="{2916B2C9-2514-5CBB-1040-DBB1B2B50DAF}"/>
              </a:ext>
            </a:extLst>
          </p:cNvPr>
          <p:cNvSpPr>
            <a:spLocks noGrp="1" noRot="1" noMove="1" noResize="1" noEditPoints="1" noAdjustHandles="1" noChangeArrowheads="1" noChangeShapeType="1"/>
          </p:cNvSpPr>
          <p:nvPr/>
        </p:nvSpPr>
        <p:spPr>
          <a:xfrm>
            <a:off x="0" y="362953"/>
            <a:ext cx="81814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Tool #</a:t>
            </a:r>
          </a:p>
        </p:txBody>
      </p:sp>
      <p:sp>
        <p:nvSpPr>
          <p:cNvPr id="6" name="Rectangle 5">
            <a:extLst>
              <a:ext uri="{FF2B5EF4-FFF2-40B4-BE49-F238E27FC236}">
                <a16:creationId xmlns:a16="http://schemas.microsoft.com/office/drawing/2014/main" id="{B5FD83AF-5CD6-6913-9F12-CB5F132181C1}"/>
              </a:ext>
            </a:extLst>
          </p:cNvPr>
          <p:cNvSpPr>
            <a:spLocks noGrp="1" noRot="1" noMove="1" noResize="1" noEditPoints="1" noAdjustHandles="1" noChangeArrowheads="1" noChangeShapeType="1"/>
          </p:cNvSpPr>
          <p:nvPr/>
        </p:nvSpPr>
        <p:spPr>
          <a:xfrm>
            <a:off x="818146" y="362953"/>
            <a:ext cx="159908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5210</a:t>
            </a:r>
          </a:p>
        </p:txBody>
      </p:sp>
      <p:sp>
        <p:nvSpPr>
          <p:cNvPr id="7" name="Rectangle 6">
            <a:extLst>
              <a:ext uri="{FF2B5EF4-FFF2-40B4-BE49-F238E27FC236}">
                <a16:creationId xmlns:a16="http://schemas.microsoft.com/office/drawing/2014/main" id="{701C6703-F062-C6C9-BA88-EC018E74E3D7}"/>
              </a:ext>
            </a:extLst>
          </p:cNvPr>
          <p:cNvSpPr>
            <a:spLocks noGrp="1" noRot="1" noMove="1" noResize="1" noEditPoints="1" noAdjustHandles="1" noChangeArrowheads="1" noChangeShapeType="1"/>
          </p:cNvSpPr>
          <p:nvPr/>
        </p:nvSpPr>
        <p:spPr>
          <a:xfrm>
            <a:off x="2417234" y="362953"/>
            <a:ext cx="918634"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Creator</a:t>
            </a:r>
          </a:p>
        </p:txBody>
      </p:sp>
      <p:sp>
        <p:nvSpPr>
          <p:cNvPr id="8" name="Rectangle 7">
            <a:extLst>
              <a:ext uri="{FF2B5EF4-FFF2-40B4-BE49-F238E27FC236}">
                <a16:creationId xmlns:a16="http://schemas.microsoft.com/office/drawing/2014/main" id="{2277770B-D81D-465E-A096-D3F7AD48984D}"/>
              </a:ext>
            </a:extLst>
          </p:cNvPr>
          <p:cNvSpPr>
            <a:spLocks noGrp="1" noRot="1" noMove="1" noResize="1" noEditPoints="1" noAdjustHandles="1" noChangeArrowheads="1" noChangeShapeType="1"/>
          </p:cNvSpPr>
          <p:nvPr/>
        </p:nvSpPr>
        <p:spPr>
          <a:xfrm>
            <a:off x="3335869" y="360947"/>
            <a:ext cx="2233864"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David G.</a:t>
            </a:r>
          </a:p>
        </p:txBody>
      </p:sp>
      <p:sp>
        <p:nvSpPr>
          <p:cNvPr id="9" name="Rectangle 8">
            <a:extLst>
              <a:ext uri="{FF2B5EF4-FFF2-40B4-BE49-F238E27FC236}">
                <a16:creationId xmlns:a16="http://schemas.microsoft.com/office/drawing/2014/main" id="{95932F46-FE72-30EE-2DCA-E273ED78E6F9}"/>
              </a:ext>
            </a:extLst>
          </p:cNvPr>
          <p:cNvSpPr>
            <a:spLocks noGrp="1" noRot="1" noMove="1" noResize="1" noEditPoints="1" noAdjustHandles="1" noChangeArrowheads="1" noChangeShapeType="1"/>
          </p:cNvSpPr>
          <p:nvPr/>
        </p:nvSpPr>
        <p:spPr>
          <a:xfrm>
            <a:off x="5569733" y="360947"/>
            <a:ext cx="2330118"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Created/Update Date</a:t>
            </a:r>
          </a:p>
        </p:txBody>
      </p:sp>
      <p:sp>
        <p:nvSpPr>
          <p:cNvPr id="10" name="Rectangle 9">
            <a:extLst>
              <a:ext uri="{FF2B5EF4-FFF2-40B4-BE49-F238E27FC236}">
                <a16:creationId xmlns:a16="http://schemas.microsoft.com/office/drawing/2014/main" id="{90E723F3-B19E-179D-3BE6-1BCA8F1041D3}"/>
              </a:ext>
            </a:extLst>
          </p:cNvPr>
          <p:cNvSpPr>
            <a:spLocks noGrp="1" noRot="1" noMove="1" noResize="1" noEditPoints="1" noAdjustHandles="1" noChangeArrowheads="1" noChangeShapeType="1"/>
          </p:cNvSpPr>
          <p:nvPr/>
        </p:nvSpPr>
        <p:spPr>
          <a:xfrm>
            <a:off x="7899851" y="360947"/>
            <a:ext cx="1333049"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11" name="Rectangle 10">
            <a:extLst>
              <a:ext uri="{FF2B5EF4-FFF2-40B4-BE49-F238E27FC236}">
                <a16:creationId xmlns:a16="http://schemas.microsoft.com/office/drawing/2014/main" id="{D5D1A338-2EB9-C160-6DEE-4D4647DB281E}"/>
              </a:ext>
            </a:extLst>
          </p:cNvPr>
          <p:cNvSpPr>
            <a:spLocks noGrp="1" noRot="1" noMove="1" noResize="1" noEditPoints="1" noAdjustHandles="1" noChangeArrowheads="1" noChangeShapeType="1"/>
          </p:cNvSpPr>
          <p:nvPr/>
        </p:nvSpPr>
        <p:spPr>
          <a:xfrm>
            <a:off x="818145" y="1"/>
            <a:ext cx="11373855"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i="0" dirty="0">
                <a:solidFill>
                  <a:srgbClr val="222222"/>
                </a:solidFill>
                <a:effectLst/>
                <a:latin typeface="helvetica" panose="020B0604020202020204" pitchFamily="34" charset="0"/>
              </a:rPr>
              <a:t>What is a Hot Key? </a:t>
            </a:r>
          </a:p>
        </p:txBody>
      </p:sp>
      <p:sp>
        <p:nvSpPr>
          <p:cNvPr id="15" name="Rectangle 14">
            <a:extLst>
              <a:ext uri="{FF2B5EF4-FFF2-40B4-BE49-F238E27FC236}">
                <a16:creationId xmlns:a16="http://schemas.microsoft.com/office/drawing/2014/main" id="{54E4B0F8-119A-9086-3312-52795E88C1E9}"/>
              </a:ext>
            </a:extLst>
          </p:cNvPr>
          <p:cNvSpPr>
            <a:spLocks noGrp="1" noRot="1" noMove="1" noResize="1" noEditPoints="1" noAdjustHandles="1" noChangeArrowheads="1" noChangeShapeType="1"/>
          </p:cNvSpPr>
          <p:nvPr/>
        </p:nvSpPr>
        <p:spPr>
          <a:xfrm>
            <a:off x="9232675" y="360947"/>
            <a:ext cx="81814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T/N #</a:t>
            </a:r>
          </a:p>
        </p:txBody>
      </p:sp>
      <p:sp>
        <p:nvSpPr>
          <p:cNvPr id="16" name="Rectangle 15">
            <a:extLst>
              <a:ext uri="{FF2B5EF4-FFF2-40B4-BE49-F238E27FC236}">
                <a16:creationId xmlns:a16="http://schemas.microsoft.com/office/drawing/2014/main" id="{A71EABFB-4A2D-7808-B51F-F8670649DA0C}"/>
              </a:ext>
            </a:extLst>
          </p:cNvPr>
          <p:cNvSpPr>
            <a:spLocks noGrp="1" noRot="1" noMove="1" noResize="1" noEditPoints="1" noAdjustHandles="1" noChangeArrowheads="1" noChangeShapeType="1"/>
          </p:cNvSpPr>
          <p:nvPr/>
        </p:nvSpPr>
        <p:spPr>
          <a:xfrm>
            <a:off x="10050821" y="360947"/>
            <a:ext cx="2141179"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23-5210-001</a:t>
            </a:r>
          </a:p>
        </p:txBody>
      </p:sp>
      <p:sp>
        <p:nvSpPr>
          <p:cNvPr id="3" name="TextBox 2">
            <a:extLst>
              <a:ext uri="{FF2B5EF4-FFF2-40B4-BE49-F238E27FC236}">
                <a16:creationId xmlns:a16="http://schemas.microsoft.com/office/drawing/2014/main" id="{EF19B876-3EB8-2AC7-FB84-E6696EF44CE2}"/>
              </a:ext>
            </a:extLst>
          </p:cNvPr>
          <p:cNvSpPr txBox="1"/>
          <p:nvPr/>
        </p:nvSpPr>
        <p:spPr>
          <a:xfrm>
            <a:off x="4305782" y="1868057"/>
            <a:ext cx="7514329" cy="2862322"/>
          </a:xfrm>
          <a:prstGeom prst="rect">
            <a:avLst/>
          </a:prstGeom>
          <a:noFill/>
        </p:spPr>
        <p:txBody>
          <a:bodyPr wrap="square">
            <a:spAutoFit/>
          </a:bodyPr>
          <a:lstStyle/>
          <a:p>
            <a:r>
              <a:rPr lang="en-US" b="1" dirty="0"/>
              <a:t>Purpose:</a:t>
            </a:r>
          </a:p>
          <a:p>
            <a:r>
              <a:rPr lang="en-US" dirty="0"/>
              <a:t>This description aims to clarify the functionalities of Hot Keys in Innova's handheld OBD2 devices.</a:t>
            </a:r>
          </a:p>
          <a:p>
            <a:endParaRPr lang="en-US" dirty="0"/>
          </a:p>
          <a:p>
            <a:r>
              <a:rPr lang="en-US" b="1" dirty="0"/>
              <a:t>What is a Hot Key?</a:t>
            </a:r>
          </a:p>
          <a:p>
            <a:r>
              <a:rPr lang="en-US" dirty="0"/>
              <a:t>A Hot Key refers to a specific button or key on your Innova handheld OBD2 device that provides quick access to certain features or functions. These keys are designed to streamline your device's operation, allowing you to navigate through different options swiftly.</a:t>
            </a:r>
          </a:p>
          <a:p>
            <a:endParaRPr lang="en-US" dirty="0"/>
          </a:p>
        </p:txBody>
      </p:sp>
      <p:pic>
        <p:nvPicPr>
          <p:cNvPr id="1028" name="Picture 4">
            <a:extLst>
              <a:ext uri="{FF2B5EF4-FFF2-40B4-BE49-F238E27FC236}">
                <a16:creationId xmlns:a16="http://schemas.microsoft.com/office/drawing/2014/main" id="{F50F1127-C469-FD7B-5559-AFDC08CDD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89" y="2361234"/>
            <a:ext cx="3478385" cy="3478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5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3E1F32-161B-A4E9-219C-FB5F209544E1}"/>
              </a:ext>
            </a:extLst>
          </p:cNvPr>
          <p:cNvSpPr txBox="1"/>
          <p:nvPr/>
        </p:nvSpPr>
        <p:spPr>
          <a:xfrm>
            <a:off x="2442258" y="513819"/>
            <a:ext cx="7514329" cy="5909310"/>
          </a:xfrm>
          <a:prstGeom prst="rect">
            <a:avLst/>
          </a:prstGeom>
          <a:noFill/>
        </p:spPr>
        <p:txBody>
          <a:bodyPr wrap="square">
            <a:spAutoFit/>
          </a:bodyPr>
          <a:lstStyle/>
          <a:p>
            <a:r>
              <a:rPr lang="en-US" b="1" dirty="0"/>
              <a:t>Using Hot Keys:</a:t>
            </a:r>
          </a:p>
          <a:p>
            <a:pPr marL="285750" indent="-285750">
              <a:buFontTx/>
              <a:buChar char="-"/>
            </a:pPr>
            <a:r>
              <a:rPr lang="en-US" dirty="0"/>
              <a:t>When your device displays the instruction "Press any Hot Key," it's prompting you to press any button on your device to proceed. This action enables you to continue using the device or access specific features.</a:t>
            </a:r>
          </a:p>
          <a:p>
            <a:pPr marL="285750" indent="-285750">
              <a:buFontTx/>
              <a:buChar char="-"/>
            </a:pPr>
            <a:endParaRPr lang="en-US" dirty="0"/>
          </a:p>
          <a:p>
            <a:pPr marL="285750" indent="-285750">
              <a:buFontTx/>
              <a:buChar char="-"/>
            </a:pPr>
            <a:r>
              <a:rPr lang="en-US" dirty="0"/>
              <a:t>To find out which button corresponds to specific features, refer to the button descriptions on your device. Each button may have a designated function, such as accessing the menu, returning to the home screen, or selecting a certain mode.</a:t>
            </a:r>
          </a:p>
          <a:p>
            <a:pPr marL="285750" indent="-285750">
              <a:buFontTx/>
              <a:buChar char="-"/>
            </a:pPr>
            <a:endParaRPr lang="en-US" dirty="0"/>
          </a:p>
          <a:p>
            <a:r>
              <a:rPr lang="en-US" dirty="0"/>
              <a:t>-    By pressing a Hot Key, you're essentially selecting a pre-defined action without needing to navigate through menus, making your device interaction more efficient.</a:t>
            </a:r>
          </a:p>
          <a:p>
            <a:endParaRPr lang="en-US" dirty="0"/>
          </a:p>
          <a:p>
            <a:r>
              <a:rPr lang="en-US" dirty="0"/>
              <a:t>In summary, Hot Keys on Innova's handheld OBD2 devices are buttons that provide convenient shortcuts to various device functions. When prompted to press a Hot Key, simply press any button on your device to continue using it or access specific features. Familiarize yourself with the button descriptions to make the most of your device's capabilities. If you have any questions or need further assistance, feel free to consult the device manual or contact our support team.</a:t>
            </a:r>
          </a:p>
        </p:txBody>
      </p:sp>
    </p:spTree>
    <p:extLst>
      <p:ext uri="{BB962C8B-B14F-4D97-AF65-F5344CB8AC3E}">
        <p14:creationId xmlns:p14="http://schemas.microsoft.com/office/powerpoint/2010/main" val="2921524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2166</TotalTime>
  <Words>299</Words>
  <Application>Microsoft Office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helvetica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Bellaver</dc:creator>
  <cp:lastModifiedBy>David Garcia</cp:lastModifiedBy>
  <cp:revision>13</cp:revision>
  <dcterms:created xsi:type="dcterms:W3CDTF">2023-07-26T02:49:28Z</dcterms:created>
  <dcterms:modified xsi:type="dcterms:W3CDTF">2023-08-08T15:34:53Z</dcterms:modified>
</cp:coreProperties>
</file>