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17C1-201E-8852-4C9D-43C0B766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30CB3-CD95-659A-FE9E-8FA1171D4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F82B-67CF-8F54-D58F-A3C4AFF2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2BBD-6537-4D14-43CE-EB592B46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A178-693B-056E-4EA8-6DBA991E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C222-61F1-0001-008B-E0BFACD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D26DD-757C-8834-AB6B-90B0E5AE4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F266-FD54-1E51-4BC0-02C57F83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EA41-A363-E8C0-48EA-D1F79ADD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501E-1B7B-0717-A177-D4D6CFF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7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E69A3-1968-CBA6-528A-B76BAAD7E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A51AB-CDC3-D4CE-D431-AF55793FE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6286-634D-2B7A-B79B-A1581CBC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275FE-29BA-CDF2-1289-F59D2F3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D6620-C800-7A01-9E59-CA1173AD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9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8108-FB50-A40C-656E-91D51A95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91A29-75CC-6C64-A604-1118D5F7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0572-2FE1-9514-38DF-334D196B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E056-F5A1-E6E6-1110-7EB03B57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C371-EF12-B7D2-6F1E-2800FEA0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6AD3-5829-4400-35F5-24FAA94E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9AB84-2AB8-0E58-0318-123BB12F7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3FEFF-F2F5-5BAF-EB47-E6EEFFA8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9B3B-845F-9592-0638-B3AE6DB2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BA3F9-F861-AB93-41A8-A38B244F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3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FBEA-E642-227B-371C-CF4152AD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A0DE-339B-7307-B4A9-E633E64DD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7611D-DB50-FC5A-FE3A-D04FF90DD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B5561-B361-5A7A-F815-8A9AE5AA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A2B31-9D24-3FF1-268A-F3B7D985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4FA95-20AB-6E09-2D7D-8DEA53E1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5248-A174-D473-F5C0-F2DB4CC0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0FB9F-14F8-5AB6-5BDE-00C09B76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268B-945B-3438-94BC-F457B3DA7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A017A-A68E-0694-9DA7-CC5934F17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B4956-52C9-4E7E-7175-5F1234F8A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3503-7A5D-8251-E7C8-575016BF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96E92-5F96-9CBA-0B65-9A9513AA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A38B5-8810-50C3-8449-E4901ECB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55D3-4019-202E-B155-9B15AAD9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4BDA7-E107-C429-0C5F-5842A197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ED4F4-BA26-8BE2-6335-4C16D42E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1E2E1-908F-3BE1-6D08-31949B5A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52C2C-2883-5F2D-85AC-1112BB81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9496F-8022-2F3C-1400-75DD51AC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40454-5352-5AB0-0FCC-54BB049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282B-3BDE-E548-E316-AE8CA32E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AABA5-59DE-D3BB-2B05-4F850570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F293A-46C1-17E3-813C-37D6555B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1E5AA-7EC4-5880-F101-10E34580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08A31-546A-455B-BA02-45627265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91E67-4770-EF10-D1E3-1B965486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3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E183-7F9F-5757-4603-98D408E4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1D34B-6E58-C00F-F1DA-E1584EAFC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0FAD1-0B68-5606-34B2-CCC464311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7F96E-B953-1A20-2814-EFA3C2EE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21D6-CCE5-9337-DA8C-4780D0F2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E1733-D7F1-2A47-F787-12AAA26B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C3468-71B4-B14D-2747-656A1E5D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57BBC-CB67-7CC0-2C43-EF99B16D6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8CEC-640F-7F5D-D24E-F96A100C0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EF294-FCDF-E569-9874-2514A9885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C3C0-D5B3-EA8B-53EA-11A7C0F4B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8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DB153A5-6021-2CDD-78C5-EC5FAAFCB7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723899"/>
            <a:ext cx="12192000" cy="725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Description: This guide aims to assist you in navigating the Innova 5210 interface to view LED light definitions.</a:t>
            </a:r>
            <a:endParaRPr lang="en-US" sz="1400" b="0" i="0" dirty="0">
              <a:effectLst/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09012-D1A2-492A-598E-C221B3C4AC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818145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6B2C9-2514-5CBB-1040-DBB1B2B50D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62953"/>
            <a:ext cx="818147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Tool 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D83AF-5CD6-6913-9F12-CB5F132181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8146" y="362953"/>
            <a:ext cx="1599087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5210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1C6703-F062-C6C9-BA88-EC018E74E3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17234" y="362953"/>
            <a:ext cx="918634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7770B-D81D-465E-A096-D3F7AD4898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35869" y="360947"/>
            <a:ext cx="2233864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David 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932F46-FE72-30EE-2DCA-E273ED78E6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69733" y="360947"/>
            <a:ext cx="2330118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Created/Update 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723F3-B19E-179D-3BE6-1BCA8F1041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99851" y="360947"/>
            <a:ext cx="1333049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1A338-2EB9-C160-6DEE-4D4647DB28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8145" y="1"/>
            <a:ext cx="11373855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222222"/>
                </a:solidFill>
                <a:latin typeface="helvetica" panose="020B0604020202020204" pitchFamily="34" charset="0"/>
              </a:rPr>
              <a:t>Viewing LED Definitions using Innova 5210</a:t>
            </a:r>
            <a:endParaRPr lang="en-US" sz="1400" b="1" i="0" dirty="0"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4B0F8-119A-9086-3312-52795E88C1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232675" y="360947"/>
            <a:ext cx="818147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T/N 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1EABFB-4A2D-7808-B51F-F8670649DA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50821" y="360947"/>
            <a:ext cx="2141179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23-5210-003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CB186-316D-34ED-C4CB-E6420924750D}"/>
              </a:ext>
            </a:extLst>
          </p:cNvPr>
          <p:cNvSpPr txBox="1"/>
          <p:nvPr/>
        </p:nvSpPr>
        <p:spPr>
          <a:xfrm>
            <a:off x="5995556" y="2206337"/>
            <a:ext cx="562574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Viewing LED Definitions:</a:t>
            </a:r>
            <a:r>
              <a:rPr lang="en-US" b="0" i="0" dirty="0">
                <a:effectLst/>
                <a:latin typeface="Söhne"/>
              </a:rPr>
              <a:t> 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The LED Definitions feature in the Innova 5210 provides explanations for the green, yellow, and red System Status LEDs. These LEDs on the Scan Tool visually indicate the I/M Readiness status of the vehicle being tested.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Step 1: Access the MENU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Locate and press the MENU button on the Innova 5210 to enter the MENU.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AC8E2A8-ABF6-A596-CD6D-E37E55D94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5" y="2206337"/>
            <a:ext cx="3927764" cy="392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55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57DD74-C093-868F-5AAE-053179F7060E}"/>
              </a:ext>
            </a:extLst>
          </p:cNvPr>
          <p:cNvSpPr txBox="1"/>
          <p:nvPr/>
        </p:nvSpPr>
        <p:spPr>
          <a:xfrm>
            <a:off x="6096000" y="2206337"/>
            <a:ext cx="56257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Step 2: Navigate to Tool Library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In the MENU, use the DOWN ▼ button to scroll through options until you find "Tool Library.“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Highlight "Tool Library" and press the ENTER ↵ button to select it.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4FF7383-B392-2C64-469C-AB44AC94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90" y="693593"/>
            <a:ext cx="2424545" cy="242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D899CE5-EC0C-6742-952C-18F04A0F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90" y="3657600"/>
            <a:ext cx="2424545" cy="242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8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CE163-45F2-B273-BD2A-03D25BE46532}"/>
              </a:ext>
            </a:extLst>
          </p:cNvPr>
          <p:cNvSpPr txBox="1"/>
          <p:nvPr/>
        </p:nvSpPr>
        <p:spPr>
          <a:xfrm>
            <a:off x="6096000" y="699655"/>
            <a:ext cx="562574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Step 3: Select LED Meaning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Tool Library menu will appear.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From this menu, select "LED Meaning.“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Highlight "LED Meaning" and press the ENTER ↵ button to confirm.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Viewing LED Definitions: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LED Definitions screen will now be displayed.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Use the DOWN ▼ button to scroll through the screen to view the explanations for the various LED meanings.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LED meanings correspond to the different colors of System Status LEDs on the Scan Tool, providing you with insights into the I/M Readiness status of the vehicle under test.</a:t>
            </a:r>
          </a:p>
          <a:p>
            <a:pPr algn="l"/>
            <a:endParaRPr lang="en-US" b="0" i="0" dirty="0">
              <a:effectLst/>
              <a:latin typeface="Söhne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5394B9-8D4A-2B44-7AE0-92E4F4696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54" y="699655"/>
            <a:ext cx="2441865" cy="244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DEBE1A8-9587-1DB0-C4A3-CFB052634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54" y="3716481"/>
            <a:ext cx="2441866" cy="24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53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255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Söhne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Bellaver</dc:creator>
  <cp:lastModifiedBy>David Garcia</cp:lastModifiedBy>
  <cp:revision>19</cp:revision>
  <dcterms:created xsi:type="dcterms:W3CDTF">2023-07-26T02:49:28Z</dcterms:created>
  <dcterms:modified xsi:type="dcterms:W3CDTF">2023-08-08T21:05:04Z</dcterms:modified>
</cp:coreProperties>
</file>