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4080"/>
            <a:ext cx="3529329" cy="4705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1.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Open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RS2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App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dirty="0" sz="1050">
                <a:latin typeface="Arial"/>
                <a:cs typeface="Arial"/>
              </a:rPr>
              <a:t>By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default,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opening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app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would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show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‘Home’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screen.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5123814"/>
            <a:ext cx="3821429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libri"/>
                <a:cs typeface="Calibri"/>
              </a:rPr>
              <a:t>2.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Select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“Settings”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icon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lower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right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corner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screen</a:t>
            </a:r>
            <a:r>
              <a:rPr dirty="0" sz="1050" spc="-1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409971"/>
            <a:ext cx="1619250" cy="35050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428622"/>
            <a:ext cx="1581023" cy="3422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2556"/>
            <a:ext cx="34683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Arial"/>
                <a:cs typeface="Arial"/>
              </a:rPr>
              <a:t>Scroll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down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to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find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‘Data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Logging’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in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the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Advanced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tab.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4575175"/>
            <a:ext cx="5445760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Tap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‘Data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Logging’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Advanced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Data Logging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display. </a:t>
            </a:r>
            <a:r>
              <a:rPr dirty="0" sz="1200" spc="-10">
                <a:latin typeface="Times New Roman"/>
                <a:cs typeface="Times New Roman"/>
              </a:rPr>
              <a:t>Select </a:t>
            </a:r>
            <a:r>
              <a:rPr dirty="0" sz="1200">
                <a:latin typeface="Times New Roman"/>
                <a:cs typeface="Times New Roman"/>
              </a:rPr>
              <a:t>Continue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Issue </a:t>
            </a:r>
            <a:r>
              <a:rPr dirty="0" sz="1200" spc="-10">
                <a:latin typeface="Times New Roman"/>
                <a:cs typeface="Times New Roman"/>
              </a:rPr>
              <a:t>screen.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61414"/>
            <a:ext cx="1581023" cy="342201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152771"/>
            <a:ext cx="1638300" cy="3545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78519"/>
            <a:ext cx="5889625" cy="716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2230">
              <a:lnSpc>
                <a:spcPct val="1094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4.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050" spc="-30">
                <a:latin typeface="Arial"/>
                <a:cs typeface="Arial"/>
              </a:rPr>
              <a:t>You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will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be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prompted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to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write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your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issue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in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text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box.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 spc="-30">
                <a:latin typeface="Arial"/>
                <a:cs typeface="Arial"/>
              </a:rPr>
              <a:t>You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are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given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minimum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of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50</a:t>
            </a:r>
            <a:r>
              <a:rPr dirty="0" sz="1050" spc="-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characters </a:t>
            </a:r>
            <a:r>
              <a:rPr dirty="0" sz="1050">
                <a:latin typeface="Arial"/>
                <a:cs typeface="Arial"/>
              </a:rPr>
              <a:t>and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maximum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of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1,000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characters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for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your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report.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latin typeface="Arial"/>
                <a:cs typeface="Arial"/>
              </a:rPr>
              <a:t>After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you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write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down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your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issue,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select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'Start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Data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Capture'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to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begin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replicating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issue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in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app.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4993953"/>
            <a:ext cx="5894070" cy="716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5.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050">
                <a:latin typeface="Arial"/>
                <a:cs typeface="Arial"/>
              </a:rPr>
              <a:t>Once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you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select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'Start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Data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Capture,'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banner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will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appear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at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bottom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of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your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screen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indicating </a:t>
            </a:r>
            <a:r>
              <a:rPr dirty="0" sz="1050">
                <a:latin typeface="Arial"/>
                <a:cs typeface="Arial"/>
              </a:rPr>
              <a:t>that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app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is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recording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your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screen.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-30">
                <a:latin typeface="Arial"/>
                <a:cs typeface="Arial"/>
              </a:rPr>
              <a:t>You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may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now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replicate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your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issue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within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RS2</a:t>
            </a:r>
            <a:r>
              <a:rPr dirty="0" sz="1050" spc="-20">
                <a:latin typeface="Arial"/>
                <a:cs typeface="Arial"/>
              </a:rPr>
              <a:t> app.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latin typeface="Arial"/>
                <a:cs typeface="Arial"/>
              </a:rPr>
              <a:t>After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you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are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done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replicating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issue,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select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'Done'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on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right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side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of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banner.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811596"/>
            <a:ext cx="1475105" cy="316128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628775"/>
            <a:ext cx="1447164" cy="31327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78519"/>
            <a:ext cx="5760085" cy="385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6.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050">
                <a:latin typeface="Arial"/>
                <a:cs typeface="Arial"/>
              </a:rPr>
              <a:t>After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you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select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'Done'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and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are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done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with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replicating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issue,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select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'Share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Data'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to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send</a:t>
            </a:r>
            <a:r>
              <a:rPr dirty="0" sz="1050" spc="-20">
                <a:latin typeface="Arial"/>
                <a:cs typeface="Arial"/>
              </a:rPr>
              <a:t> your </a:t>
            </a:r>
            <a:r>
              <a:rPr dirty="0" sz="1050">
                <a:latin typeface="Arial"/>
                <a:cs typeface="Arial"/>
              </a:rPr>
              <a:t>issue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report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to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our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customer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service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team.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4626935"/>
            <a:ext cx="5830570" cy="715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7.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050">
                <a:latin typeface="Arial"/>
                <a:cs typeface="Arial"/>
              </a:rPr>
              <a:t>A</a:t>
            </a:r>
            <a:r>
              <a:rPr dirty="0" sz="1050" spc="-7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confirmation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email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will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automatically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be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sent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to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your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account's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email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address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notifying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you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20">
                <a:latin typeface="Arial"/>
                <a:cs typeface="Arial"/>
              </a:rPr>
              <a:t>that </a:t>
            </a:r>
            <a:r>
              <a:rPr dirty="0" sz="1050">
                <a:latin typeface="Arial"/>
                <a:cs typeface="Arial"/>
              </a:rPr>
              <a:t>we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have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received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your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issue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report.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latin typeface="Arial"/>
                <a:cs typeface="Arial"/>
              </a:rPr>
              <a:t>Our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customer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service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team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will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then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review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your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issue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and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get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back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to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you</a:t>
            </a:r>
            <a:r>
              <a:rPr dirty="0" sz="1050" spc="-15">
                <a:latin typeface="Arial"/>
                <a:cs typeface="Arial"/>
              </a:rPr>
              <a:t> </a:t>
            </a:r>
            <a:r>
              <a:rPr dirty="0" sz="1050" spc="-10">
                <a:latin typeface="Arial"/>
                <a:cs typeface="Arial"/>
              </a:rPr>
              <a:t>shortly.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65503"/>
            <a:ext cx="1466723" cy="3174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Innova RD03</dc:creator>
  <dcterms:created xsi:type="dcterms:W3CDTF">2023-08-08T14:36:35Z</dcterms:created>
  <dcterms:modified xsi:type="dcterms:W3CDTF">2023-08-08T14:36:35Z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2023-08-08T00:00:00Z</vt:filetime>
  </property>
  <property fmtid="{D5CDD505-2E9C-101B-9397-08002B2CF9AE}" pid="5" name="Producer">
    <vt:lpwstr>Microsoft® Word 2016</vt:lpwstr>
  </property>
</Properties>
</file>