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990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 title="Page Number Shape">
            <a:extLst>
              <a:ext uri="{FF2B5EF4-FFF2-40B4-BE49-F238E27FC236}">
                <a16:creationId xmlns:a16="http://schemas.microsoft.com/office/drawing/2014/main" id="{DD4C4B28-6B4B-4445-8535-F516D74E4AA9}"/>
              </a:ext>
            </a:extLst>
          </p:cNvPr>
          <p:cNvSpPr/>
          <p:nvPr/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2" name="Straight Connector 11" title="Verticle Rule Line">
            <a:extLst>
              <a:ext uri="{FF2B5EF4-FFF2-40B4-BE49-F238E27FC236}">
                <a16:creationId xmlns:a16="http://schemas.microsoft.com/office/drawing/2014/main" id="{0CB1C732-7193-4253-8746-850D090A6B4E}"/>
              </a:ext>
            </a:extLst>
          </p:cNvPr>
          <p:cNvCxnSpPr>
            <a:cxnSpLocks/>
          </p:cNvCxnSpPr>
          <p:nvPr/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03AA199-952B-427F-A5BE-B97D25FD0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2" y="1143000"/>
            <a:ext cx="6720840" cy="3730752"/>
          </a:xfrm>
        </p:spPr>
        <p:txBody>
          <a:bodyPr anchor="t">
            <a:normAutofit/>
          </a:bodyPr>
          <a:lstStyle>
            <a:lvl1pPr algn="l"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1AA393-A876-475F-A05B-1CCAB6C1F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5010912"/>
            <a:ext cx="6720840" cy="704088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95621-D631-4F31-AEEF-C8574E50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86356" y="6007608"/>
            <a:ext cx="3143643" cy="365125"/>
          </a:xfrm>
        </p:spPr>
        <p:txBody>
          <a:bodyPr/>
          <a:lstStyle/>
          <a:p>
            <a:fld id="{53BEF823-48A5-43FC-BE03-E79964288B41}" type="datetimeFigureOut">
              <a:rPr lang="en-US" smtClean="0"/>
              <a:t>10/3/2021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EE125-77AD-4E23-AFB7-C5CFDEACA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8991" y="6007608"/>
            <a:ext cx="672083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69682-B530-4F52-87B9-39464A093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7608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9FCF-ACDF-495D-ACFA-15FCAC9EA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3786E3-AB17-427E-8EF8-7FCB671A1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33B4E9-7A16-448C-8BE6-B14941A34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10/3/2021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9212F5-5835-49FF-836F-5E3008A0E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9D492B-E5EE-4D24-A087-57D739CFA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004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31E395-94BD-4E79-8E42-9CD4EB33CA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75542" y="758952"/>
            <a:ext cx="2954458" cy="498600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9AA8A4-66BC-4E80-ABE3-F533F82B8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8952" y="758952"/>
            <a:ext cx="7407586" cy="49860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DA4EA6-6A1A-48ED-9D79-A438561C7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10/3/2021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49B2BA-9250-4EBF-8820-10BDA5C1C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914475-55F3-4C46-BAE2-E4D93E9E3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180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351BD-5252-4168-A69E-C6864AE29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48EEE-19C9-493B-836D-73B9E4A0B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FA6BFE-11ED-4FB4-9F65-508B5B0F0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10/3/2021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0F536E-BEFF-4E0D-B4EC-39DE28C67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EE02AF-6FE1-4972-BD48-A82499AD6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667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452EE-D9FC-4E51-9BFF-141F91923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051" y="2414016"/>
            <a:ext cx="10666949" cy="3099816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086C4-4949-4E7A-A182-6709496A1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1389888"/>
            <a:ext cx="10671048" cy="822960"/>
          </a:xfrm>
        </p:spPr>
        <p:txBody>
          <a:bodyPr anchor="ctr">
            <a:normAutofit/>
          </a:bodyPr>
          <a:lstStyle>
            <a:lvl1pPr marL="0" indent="0">
              <a:buNone/>
              <a:defRPr sz="20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12BC88-6A2B-4851-9568-23A4B74D9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10/3/2021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82CFE5-65C3-4F46-9141-464545594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1B390-4E13-4481-AC02-FF126656C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621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E02F8-47BB-4D30-8EFE-69C9222D9E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84648" y="758952"/>
            <a:ext cx="6245352" cy="2240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844D33-6BF0-4205-A542-8537E3515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4647" y="3273551"/>
            <a:ext cx="6245351" cy="22402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6953A83-D2BE-4015-8D64-BE93DDFE5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10/3/2021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A849E67-05F9-4033-B033-74D6B8C8E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FAAC6AA-CFFB-438F-9327-DDB023E2E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A4960CB-ABA7-4442-AB15-FE444F23C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51076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48291-9C7D-407E-8D07-FA3A323EA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A192D2-8BA6-4A4D-814D-AD37A2A10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90323" y="1377198"/>
            <a:ext cx="6239675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6FD4BC-C948-41C4-BA24-5D26147E1C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84647" y="3319548"/>
            <a:ext cx="6245351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2E359C-F73D-4F1B-9F9A-6D62856710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84646" y="3932372"/>
            <a:ext cx="6245352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76B63AE-38FF-40DD-A543-32DD98E6B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C686C0EB-E082-4BAB-99E8-B42F3C28B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10/3/2021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B3CB0152-BA1F-48C7-A66F-3ADB51C94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D1C21B3-5CF6-415F-8295-EED3DF5CB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305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470D5-4EB9-4410-A8AE-6D85F1923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887FB59-BA77-4864-B9E8-994851250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10/3/2021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6F0BC0B-BA67-455B-B567-1473DF062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CF0BCF3-6FB5-4529-AA6A-A31467351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601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F1315B-6865-4A5A-91C1-B75339038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10/3/2021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536720-08C7-43DE-8EB5-CAB52D0E9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2477AF-B012-491C-AE42-22DE1203B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415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183AC-72A9-43F5-A1B3-1D7A6A4C7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58951"/>
            <a:ext cx="6245352" cy="475488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045592-52ED-4270-ACBB-BCC528DAC4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3" y="3815080"/>
            <a:ext cx="3831336" cy="1698752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99A93518-F9B5-418F-9883-BEF8359B0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10/3/2021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7B9FFE7-C4AB-425B-9B56-E412C7221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9231052-EBA8-4781-B28A-2FEA8BE52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DBF9E7-F686-4FA1-9BA5-69BDD014B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301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717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16CF06-B27C-4DC4-981D-38E31997BD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758951"/>
            <a:ext cx="6245352" cy="47548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976E66-2CB3-4F47-97F6-077C42818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2" y="3794760"/>
            <a:ext cx="3831336" cy="1719072"/>
          </a:xfrm>
        </p:spPr>
        <p:txBody>
          <a:bodyPr>
            <a:normAutofit/>
          </a:bodyPr>
          <a:lstStyle>
            <a:lvl1pPr marL="0" indent="0">
              <a:buNone/>
              <a:defRPr sz="20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1414C9F-CBBD-4D5E-A831-BC0CDFEBC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10/3/2021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58DC0C8-B580-442D-8DAC-4F0F869B1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B0D29E8-DFEE-49AB-83AF-85FF25252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EAAF1B-6B6E-4D37-8F57-E403C6371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26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211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 title="Page Number Shape">
            <a:extLst>
              <a:ext uri="{FF2B5EF4-FFF2-40B4-BE49-F238E27FC236}">
                <a16:creationId xmlns:a16="http://schemas.microsoft.com/office/drawing/2014/main" id="{72411438-92A5-42B0-9C54-EA4FB32ACB5E}"/>
              </a:ext>
            </a:extLst>
          </p:cNvPr>
          <p:cNvSpPr/>
          <p:nvPr/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56E4D8-47B6-4DEC-BD29-B3B6ED4CC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47548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F5D4C-4873-4052-A294-99CCB9421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4754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D62B3-3490-46B4-A10E-33FCE4A1FB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16952" y="6007608"/>
            <a:ext cx="3813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r"/>
            <a:fld id="{53BEF823-48A5-43FC-BE03-E79964288B41}" type="datetimeFigureOut">
              <a:rPr lang="en-US" smtClean="0"/>
              <a:pPr algn="r"/>
              <a:t>10/3/2021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24CB1-7D5F-4F52-9F99-7068F5819E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007608"/>
            <a:ext cx="38313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F9CC9-1431-4569-B2F1-D048149553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</p:spPr>
        <p:txBody>
          <a:bodyPr vert="horz" lIns="45720" tIns="45720" rIns="45720" bIns="45720" rtlCol="0" anchor="ctr"/>
          <a:lstStyle>
            <a:lvl1pPr algn="r">
              <a:defRPr sz="900" b="1">
                <a:solidFill>
                  <a:schemeClr val="bg1"/>
                </a:solidFill>
              </a:defRPr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75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i="1" kern="1200" spc="1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8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fif"/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jfif"/><Relationship Id="rId4" Type="http://schemas.openxmlformats.org/officeDocument/2006/relationships/image" Target="../media/image4.jfi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8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CECC3F6-3421-435F-B54B-47CF08008A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1" y="893935"/>
            <a:ext cx="5364937" cy="3339390"/>
          </a:xfrm>
        </p:spPr>
        <p:txBody>
          <a:bodyPr anchor="ctr">
            <a:normAutofit/>
          </a:bodyPr>
          <a:lstStyle/>
          <a:p>
            <a:r>
              <a:rPr lang="es-ES" sz="6000" dirty="0" err="1"/>
              <a:t>My</a:t>
            </a:r>
            <a:r>
              <a:rPr lang="es-ES" sz="6000" dirty="0"/>
              <a:t> </a:t>
            </a:r>
            <a:r>
              <a:rPr lang="es-ES" sz="6000" dirty="0" err="1"/>
              <a:t>sunshine</a:t>
            </a:r>
            <a:endParaRPr lang="es-EC" sz="60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64EFBA6-D4A9-4AB0-BED8-39FCB31540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4687410"/>
            <a:ext cx="5364936" cy="1099241"/>
          </a:xfrm>
        </p:spPr>
        <p:txBody>
          <a:bodyPr anchor="t">
            <a:normAutofit/>
          </a:bodyPr>
          <a:lstStyle/>
          <a:p>
            <a:r>
              <a:rPr lang="es-ES" dirty="0"/>
              <a:t>Nasa </a:t>
            </a:r>
            <a:r>
              <a:rPr lang="es-ES" dirty="0" err="1"/>
              <a:t>Challenge</a:t>
            </a:r>
            <a:r>
              <a:rPr lang="es-ES" dirty="0"/>
              <a:t> </a:t>
            </a:r>
          </a:p>
          <a:p>
            <a:r>
              <a:rPr lang="es-ES" dirty="0" err="1"/>
              <a:t>Creapption</a:t>
            </a:r>
            <a:r>
              <a:rPr lang="es-ES" dirty="0"/>
              <a:t> </a:t>
            </a:r>
            <a:r>
              <a:rPr lang="es-ES" dirty="0" err="1"/>
              <a:t>Group</a:t>
            </a:r>
            <a:endParaRPr lang="es-EC" dirty="0"/>
          </a:p>
        </p:txBody>
      </p:sp>
      <p:cxnSp>
        <p:nvCxnSpPr>
          <p:cNvPr id="31" name="Straight Connector 10">
            <a:extLst>
              <a:ext uri="{FF2B5EF4-FFF2-40B4-BE49-F238E27FC236}">
                <a16:creationId xmlns:a16="http://schemas.microsoft.com/office/drawing/2014/main" id="{E3B95BE3-D5B2-4F38-9A01-17866C9FB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40408" y="4555071"/>
            <a:ext cx="53035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3" descr="Representación en 3D de ondas blancas apiladas">
            <a:extLst>
              <a:ext uri="{FF2B5EF4-FFF2-40B4-BE49-F238E27FC236}">
                <a16:creationId xmlns:a16="http://schemas.microsoft.com/office/drawing/2014/main" id="{611C893E-82E5-41F9-978F-519F13A39EA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20000"/>
                    </a14:imgEffect>
                  </a14:imgLayer>
                </a14:imgProps>
              </a:ext>
            </a:extLst>
          </a:blip>
          <a:srcRect l="28584" r="12862" b="-1"/>
          <a:stretch/>
        </p:blipFill>
        <p:spPr>
          <a:xfrm>
            <a:off x="6976934" y="10"/>
            <a:ext cx="5215066" cy="6857990"/>
          </a:xfrm>
          <a:custGeom>
            <a:avLst/>
            <a:gdLst/>
            <a:ahLst/>
            <a:cxnLst/>
            <a:rect l="l" t="t" r="r" b="b"/>
            <a:pathLst>
              <a:path w="5215066" h="6858000">
                <a:moveTo>
                  <a:pt x="2017353" y="0"/>
                </a:moveTo>
                <a:lnTo>
                  <a:pt x="5215066" y="0"/>
                </a:lnTo>
                <a:lnTo>
                  <a:pt x="5215066" y="6858000"/>
                </a:lnTo>
                <a:lnTo>
                  <a:pt x="1292431" y="6858000"/>
                </a:lnTo>
                <a:lnTo>
                  <a:pt x="1012702" y="6549681"/>
                </a:lnTo>
                <a:cubicBezTo>
                  <a:pt x="380046" y="5781733"/>
                  <a:pt x="0" y="4797206"/>
                  <a:pt x="0" y="3723759"/>
                </a:cubicBezTo>
                <a:cubicBezTo>
                  <a:pt x="0" y="2190263"/>
                  <a:pt x="775604" y="838237"/>
                  <a:pt x="1955279" y="39865"/>
                </a:cubicBezTo>
                <a:close/>
              </a:path>
            </a:pathLst>
          </a:custGeom>
        </p:spPr>
      </p:pic>
      <p:sp>
        <p:nvSpPr>
          <p:cNvPr id="33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066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43B58-C849-4E8D-9E7E-060C2DAE3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7165848" cy="1174623"/>
          </a:xfrm>
        </p:spPr>
        <p:txBody>
          <a:bodyPr/>
          <a:lstStyle/>
          <a:p>
            <a:r>
              <a:rPr lang="en-US" dirty="0"/>
              <a:t>Team </a:t>
            </a:r>
            <a:r>
              <a:rPr lang="en-US" dirty="0" err="1"/>
              <a:t>Creapption</a:t>
            </a:r>
            <a:endParaRPr lang="LID4096" dirty="0"/>
          </a:p>
        </p:txBody>
      </p:sp>
      <p:pic>
        <p:nvPicPr>
          <p:cNvPr id="6" name="Picture 5" descr="A person with her hand on her head&#10;&#10;Description automatically generated with medium confidence">
            <a:extLst>
              <a:ext uri="{FF2B5EF4-FFF2-40B4-BE49-F238E27FC236}">
                <a16:creationId xmlns:a16="http://schemas.microsoft.com/office/drawing/2014/main" id="{D556ACED-6C2F-4984-A353-CF1BD086CBA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59" r="21856" b="15270"/>
          <a:stretch/>
        </p:blipFill>
        <p:spPr>
          <a:xfrm>
            <a:off x="3658804" y="1933574"/>
            <a:ext cx="1979996" cy="2760435"/>
          </a:xfrm>
          <a:prstGeom prst="rect">
            <a:avLst/>
          </a:prstGeom>
        </p:spPr>
      </p:pic>
      <p:pic>
        <p:nvPicPr>
          <p:cNvPr id="8" name="Picture 7" descr="A person taking a selfie&#10;&#10;Description automatically generated">
            <a:extLst>
              <a:ext uri="{FF2B5EF4-FFF2-40B4-BE49-F238E27FC236}">
                <a16:creationId xmlns:a16="http://schemas.microsoft.com/office/drawing/2014/main" id="{852B3DD0-C5C1-41BF-AECE-C6B79BC6F5E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44" b="20286"/>
          <a:stretch/>
        </p:blipFill>
        <p:spPr>
          <a:xfrm>
            <a:off x="825627" y="1895474"/>
            <a:ext cx="2243832" cy="2819401"/>
          </a:xfrm>
          <a:prstGeom prst="rect">
            <a:avLst/>
          </a:prstGeom>
        </p:spPr>
      </p:pic>
      <p:pic>
        <p:nvPicPr>
          <p:cNvPr id="10" name="Picture 9" descr="A picture containing person, person, outdoor, plant&#10;&#10;Description automatically generated">
            <a:extLst>
              <a:ext uri="{FF2B5EF4-FFF2-40B4-BE49-F238E27FC236}">
                <a16:creationId xmlns:a16="http://schemas.microsoft.com/office/drawing/2014/main" id="{56CE613B-0E00-42E1-9B68-63310675C3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933575"/>
            <a:ext cx="2195987" cy="2781300"/>
          </a:xfrm>
          <a:prstGeom prst="rect">
            <a:avLst/>
          </a:prstGeom>
        </p:spPr>
      </p:pic>
      <p:pic>
        <p:nvPicPr>
          <p:cNvPr id="12" name="Picture 11" descr="A picture containing mountain, person, outdoor, smiling&#10;&#10;Description automatically generated">
            <a:extLst>
              <a:ext uri="{FF2B5EF4-FFF2-40B4-BE49-F238E27FC236}">
                <a16:creationId xmlns:a16="http://schemas.microsoft.com/office/drawing/2014/main" id="{F17214FC-3607-4409-87A2-7F616512CAD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63" r="22934"/>
          <a:stretch/>
        </p:blipFill>
        <p:spPr>
          <a:xfrm>
            <a:off x="8749187" y="1895474"/>
            <a:ext cx="2764920" cy="281940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9E85A62-3044-4BAA-AC43-11F9DAA48F2E}"/>
              </a:ext>
            </a:extLst>
          </p:cNvPr>
          <p:cNvSpPr txBox="1"/>
          <p:nvPr/>
        </p:nvSpPr>
        <p:spPr>
          <a:xfrm>
            <a:off x="1057275" y="4962525"/>
            <a:ext cx="1687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dirty="0" err="1"/>
              <a:t>Andre</a:t>
            </a:r>
            <a:r>
              <a:rPr lang="es-EC" dirty="0"/>
              <a:t> Aguirre</a:t>
            </a:r>
            <a:endParaRPr lang="LID4096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52899A2-430D-49CA-A829-25EE863CDFDA}"/>
              </a:ext>
            </a:extLst>
          </p:cNvPr>
          <p:cNvSpPr txBox="1"/>
          <p:nvPr/>
        </p:nvSpPr>
        <p:spPr>
          <a:xfrm>
            <a:off x="3658804" y="4950857"/>
            <a:ext cx="1800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dirty="0" err="1"/>
              <a:t>Thamara</a:t>
            </a:r>
            <a:r>
              <a:rPr lang="es-EC" dirty="0"/>
              <a:t> Torres</a:t>
            </a:r>
            <a:endParaRPr lang="LID4096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72B5BF-50B9-4D09-B227-5AB5C6E0ABE1}"/>
              </a:ext>
            </a:extLst>
          </p:cNvPr>
          <p:cNvSpPr txBox="1"/>
          <p:nvPr/>
        </p:nvSpPr>
        <p:spPr>
          <a:xfrm>
            <a:off x="6354147" y="4950857"/>
            <a:ext cx="1679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dirty="0"/>
              <a:t>Brayan Loayza</a:t>
            </a:r>
            <a:endParaRPr lang="LID4096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2F4400F-1D04-4B99-AEEE-E2D645714828}"/>
              </a:ext>
            </a:extLst>
          </p:cNvPr>
          <p:cNvSpPr txBox="1"/>
          <p:nvPr/>
        </p:nvSpPr>
        <p:spPr>
          <a:xfrm>
            <a:off x="9161108" y="4950857"/>
            <a:ext cx="1973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dirty="0"/>
              <a:t>Erick Maldonado</a:t>
            </a:r>
            <a:endParaRPr lang="LID4096" dirty="0"/>
          </a:p>
        </p:txBody>
      </p:sp>
      <p:pic>
        <p:nvPicPr>
          <p:cNvPr id="18" name="Picture 17" descr="A picture containing bird&#10;&#10;Description automatically generated">
            <a:extLst>
              <a:ext uri="{FF2B5EF4-FFF2-40B4-BE49-F238E27FC236}">
                <a16:creationId xmlns:a16="http://schemas.microsoft.com/office/drawing/2014/main" id="{FB1B04AA-3116-4D0F-AD40-738F4B79301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549" y="553191"/>
            <a:ext cx="1939702" cy="984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888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C0B9DCEC-0038-49A4-9E0D-0394BEC210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682" y="1465918"/>
            <a:ext cx="7838982" cy="4950481"/>
          </a:xfrm>
          <a:prstGeom prst="rect">
            <a:avLst/>
          </a:prstGeom>
        </p:spPr>
      </p:pic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99F5B52D-0F63-4BC6-B45E-DC1308135936}"/>
              </a:ext>
            </a:extLst>
          </p:cNvPr>
          <p:cNvSpPr/>
          <p:nvPr/>
        </p:nvSpPr>
        <p:spPr>
          <a:xfrm>
            <a:off x="825623" y="390617"/>
            <a:ext cx="6391923" cy="79011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Nasa </a:t>
            </a:r>
            <a:r>
              <a:rPr lang="es-ES" dirty="0" err="1"/>
              <a:t>Information</a:t>
            </a:r>
            <a:endParaRPr lang="es-EC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F320FFE4-6575-4D38-81E7-7B683B48B2AA}"/>
              </a:ext>
            </a:extLst>
          </p:cNvPr>
          <p:cNvSpPr/>
          <p:nvPr/>
        </p:nvSpPr>
        <p:spPr>
          <a:xfrm>
            <a:off x="8939814" y="1553592"/>
            <a:ext cx="2648504" cy="264554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dirty="0" err="1"/>
              <a:t>Problem</a:t>
            </a:r>
            <a:r>
              <a:rPr lang="es-ES" dirty="0"/>
              <a:t>:</a:t>
            </a:r>
          </a:p>
          <a:p>
            <a:pPr algn="just"/>
            <a:r>
              <a:rPr lang="es-ES" dirty="0"/>
              <a:t>Data </a:t>
            </a:r>
            <a:r>
              <a:rPr lang="es-ES" dirty="0" err="1"/>
              <a:t>presented</a:t>
            </a:r>
            <a:r>
              <a:rPr lang="es-ES" dirty="0"/>
              <a:t> </a:t>
            </a:r>
            <a:r>
              <a:rPr lang="es-ES" dirty="0" err="1"/>
              <a:t>by</a:t>
            </a:r>
            <a:r>
              <a:rPr lang="es-ES" dirty="0"/>
              <a:t> </a:t>
            </a:r>
            <a:r>
              <a:rPr lang="es-ES" dirty="0" err="1"/>
              <a:t>this</a:t>
            </a:r>
            <a:r>
              <a:rPr lang="es-ES" dirty="0"/>
              <a:t> web site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not</a:t>
            </a:r>
            <a:r>
              <a:rPr lang="es-ES" dirty="0"/>
              <a:t> </a:t>
            </a:r>
            <a:r>
              <a:rPr lang="es-ES" dirty="0" err="1"/>
              <a:t>user</a:t>
            </a:r>
            <a:r>
              <a:rPr lang="es-ES" dirty="0"/>
              <a:t> </a:t>
            </a:r>
            <a:r>
              <a:rPr lang="es-ES" dirty="0" err="1"/>
              <a:t>friendly</a:t>
            </a:r>
            <a:r>
              <a:rPr lang="es-ES" dirty="0"/>
              <a:t>.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1709293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A0130E-9211-449E-BF8A-D796E82AE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016" y="115232"/>
            <a:ext cx="9816528" cy="643720"/>
          </a:xfrm>
        </p:spPr>
        <p:txBody>
          <a:bodyPr>
            <a:normAutofit fontScale="90000"/>
          </a:bodyPr>
          <a:lstStyle/>
          <a:p>
            <a:r>
              <a:rPr lang="es-ES" dirty="0" err="1"/>
              <a:t>Solution</a:t>
            </a:r>
            <a:r>
              <a:rPr lang="es-ES" dirty="0"/>
              <a:t>: </a:t>
            </a:r>
            <a:r>
              <a:rPr lang="es-ES" dirty="0" err="1"/>
              <a:t>My</a:t>
            </a:r>
            <a:r>
              <a:rPr lang="es-ES" dirty="0"/>
              <a:t> </a:t>
            </a:r>
            <a:r>
              <a:rPr lang="es-ES" dirty="0" err="1"/>
              <a:t>sunshine</a:t>
            </a:r>
            <a:r>
              <a:rPr lang="es-ES" dirty="0"/>
              <a:t> app</a:t>
            </a:r>
            <a:endParaRPr lang="es-EC" dirty="0"/>
          </a:p>
        </p:txBody>
      </p:sp>
      <p:sp>
        <p:nvSpPr>
          <p:cNvPr id="8" name="Flecha: a la derecha 7">
            <a:extLst>
              <a:ext uri="{FF2B5EF4-FFF2-40B4-BE49-F238E27FC236}">
                <a16:creationId xmlns:a16="http://schemas.microsoft.com/office/drawing/2014/main" id="{80493A1E-C002-4AC4-B5AB-228E16BFBD29}"/>
              </a:ext>
            </a:extLst>
          </p:cNvPr>
          <p:cNvSpPr/>
          <p:nvPr/>
        </p:nvSpPr>
        <p:spPr>
          <a:xfrm>
            <a:off x="2517521" y="4212731"/>
            <a:ext cx="533963" cy="3284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9" name="Flecha: a la derecha 8">
            <a:extLst>
              <a:ext uri="{FF2B5EF4-FFF2-40B4-BE49-F238E27FC236}">
                <a16:creationId xmlns:a16="http://schemas.microsoft.com/office/drawing/2014/main" id="{08196613-083B-405F-BE0A-610EAF78560F}"/>
              </a:ext>
            </a:extLst>
          </p:cNvPr>
          <p:cNvSpPr/>
          <p:nvPr/>
        </p:nvSpPr>
        <p:spPr>
          <a:xfrm>
            <a:off x="5420450" y="4212731"/>
            <a:ext cx="575907" cy="3284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6" name="Flecha: a la derecha 15">
            <a:extLst>
              <a:ext uri="{FF2B5EF4-FFF2-40B4-BE49-F238E27FC236}">
                <a16:creationId xmlns:a16="http://schemas.microsoft.com/office/drawing/2014/main" id="{AA9D9CED-AA26-4258-BE28-324452D6F533}"/>
              </a:ext>
            </a:extLst>
          </p:cNvPr>
          <p:cNvSpPr/>
          <p:nvPr/>
        </p:nvSpPr>
        <p:spPr>
          <a:xfrm>
            <a:off x="8475264" y="4205960"/>
            <a:ext cx="512223" cy="3284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2665C737-CEA9-4DE9-857B-F04E47415DCF}"/>
              </a:ext>
            </a:extLst>
          </p:cNvPr>
          <p:cNvSpPr/>
          <p:nvPr/>
        </p:nvSpPr>
        <p:spPr>
          <a:xfrm>
            <a:off x="285113" y="990828"/>
            <a:ext cx="7791766" cy="11852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/>
              <a:t>Present</a:t>
            </a:r>
            <a:r>
              <a:rPr lang="es-ES" dirty="0"/>
              <a:t> </a:t>
            </a:r>
            <a:r>
              <a:rPr lang="es-ES" dirty="0" err="1"/>
              <a:t>an</a:t>
            </a:r>
            <a:r>
              <a:rPr lang="es-ES" dirty="0"/>
              <a:t> </a:t>
            </a:r>
            <a:r>
              <a:rPr lang="es-ES" dirty="0" err="1"/>
              <a:t>user</a:t>
            </a:r>
            <a:r>
              <a:rPr lang="es-ES" dirty="0"/>
              <a:t> </a:t>
            </a:r>
            <a:r>
              <a:rPr lang="es-ES" dirty="0" err="1"/>
              <a:t>friendly</a:t>
            </a:r>
            <a:r>
              <a:rPr lang="es-ES" dirty="0"/>
              <a:t> UI interface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/>
              <a:t>Give</a:t>
            </a:r>
            <a:r>
              <a:rPr lang="es-ES" dirty="0"/>
              <a:t> simple </a:t>
            </a:r>
            <a:r>
              <a:rPr lang="es-ES" dirty="0" err="1"/>
              <a:t>information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users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Show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resulting</a:t>
            </a:r>
            <a:r>
              <a:rPr lang="es-ES" dirty="0"/>
              <a:t> data as </a:t>
            </a:r>
            <a:r>
              <a:rPr lang="es-ES" dirty="0" err="1"/>
              <a:t>graphics</a:t>
            </a:r>
            <a:r>
              <a:rPr lang="es-ES" dirty="0"/>
              <a:t> in charts </a:t>
            </a:r>
            <a:r>
              <a:rPr lang="es-ES" dirty="0" err="1"/>
              <a:t>or</a:t>
            </a:r>
            <a:r>
              <a:rPr lang="es-ES" dirty="0"/>
              <a:t> </a:t>
            </a:r>
            <a:r>
              <a:rPr lang="es-ES" dirty="0" err="1"/>
              <a:t>bars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C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A7F0D2C-2DD6-4C5B-A011-3A12653BBA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690" y="2431877"/>
            <a:ext cx="1933662" cy="42005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7F4D0FB-E053-4983-9A3B-F530655A71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4165" y="2455812"/>
            <a:ext cx="1933663" cy="417064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94D91BB-E3C3-48B7-87AB-CEA2AC86E0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0128" y="2431877"/>
            <a:ext cx="2017327" cy="432702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32F7994-618E-44C0-A78D-64098826FD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69755" y="2415747"/>
            <a:ext cx="1984133" cy="4327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022000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Custom 211">
      <a:majorFont>
        <a:latin typeface="Sitka Banner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8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6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VTI" id="{66EB4A02-0C0F-47F1-9F48-4E6882B9F967}" vid="{F3552358-4452-4FDA-9568-4F5DA32F7A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442</TotalTime>
  <Words>57</Words>
  <Application>Microsoft Office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Avenir Next LT Pro</vt:lpstr>
      <vt:lpstr>Sitka Banner</vt:lpstr>
      <vt:lpstr>HeadlinesVTI</vt:lpstr>
      <vt:lpstr>My sunshine</vt:lpstr>
      <vt:lpstr>Team Creapption</vt:lpstr>
      <vt:lpstr>PowerPoint Presentation</vt:lpstr>
      <vt:lpstr>Solution: My sunshine app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sunshine</dc:title>
  <dc:creator>Andre Alberto Aguirre Apolo</dc:creator>
  <cp:lastModifiedBy>Erick Maldonado</cp:lastModifiedBy>
  <cp:revision>6</cp:revision>
  <dcterms:created xsi:type="dcterms:W3CDTF">2021-10-03T20:37:38Z</dcterms:created>
  <dcterms:modified xsi:type="dcterms:W3CDTF">2021-10-04T04:06:50Z</dcterms:modified>
</cp:coreProperties>
</file>