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EA06-3366-A4C8-96A1-512292E04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2666-01CF-909A-C1FB-C539C5D9F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4C8B-8FAB-6453-90D1-00423B8B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4CF1-C5B6-8D41-6CD7-620BEFDD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C227-6C93-1111-FCE2-927D4FA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0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2CB5-12F6-F452-E15B-0249AACA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B51C5-7E10-B23C-7CD0-0A408B91F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3FD7-5AFA-3199-083D-B5E27175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5A88-5390-2F84-5F86-B38A396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13CE-4292-8F50-2CB6-D6CCDF23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9A79E-9647-0FFC-95F1-CBDD98B3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1740E-EDC6-7E33-DC89-AC471AD8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00C2-2094-4804-3996-86DFA76F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5A48-068D-E11F-55E2-3AFB92D8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7439-B398-0342-86FC-CFD60B6E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8972-3F97-C8FA-E8D7-C942723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9B51-2F49-51B5-CC96-607D39D3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3CB6-4043-94EB-EEA9-9817289B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371F-5C04-D3D8-C7C6-F459D75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3CC8-4855-D028-554D-03BC544C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9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802-DCEF-2CCF-D95A-5A2DDD93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81189-7FF7-9AD0-EB39-AB0F1DA7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D813-FA98-BDF8-54BE-A84A3326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DC65-6387-4F96-2701-997C47B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89B4-269D-41D1-BE08-484CEF6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55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CD18-2477-9D6F-872B-AA84D56F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6B1-CCC4-9B3B-69A0-F100DE040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244E8-CEA0-8463-B1C6-AC3D7A0B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C2CB9-5467-A05C-C73C-174D705C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5F95-B179-1465-E1AF-79121B4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EA73-2422-BECB-2EED-4BAF9CFF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D5DD-7D0B-3866-B199-07666611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AF90-E806-A5EB-80E6-FD57DE1B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2C5EF-AFA2-8A85-C5FB-A94F24F1B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5CED-A8AE-9968-3245-4E268D34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941D4-8D64-EA80-E0B0-3810D854C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065C5-E447-D1DB-10E2-1EAED7A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4585D-22AB-C82F-D466-1D162C21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E1E54-0285-DB31-772A-6B6DDE2E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0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953A-C5F3-2319-A908-864F7AEB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57F27-3295-DB93-305F-FDBC4533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C0DEB-B0FE-8AFB-FFBE-40227CFA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BA97-F3BB-5C2D-7FBB-328342C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33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1A508-9D71-A961-C099-A93957F0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7F25F-3E1D-D734-9CE5-C092AE61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B1105-0999-EA53-7999-E3F5A91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88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4F8B-3D0C-325E-865C-03D12E21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E5B9-88DB-078D-03EC-BE683BC2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A3BD4-0F18-44AB-6FFA-AE4E1D7F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733C-6864-ED20-1E6B-777193B5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A632-7008-6376-2548-494213FC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410E-26E2-A3D0-A69A-FC2A4E1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6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038C-8F2F-CD56-08B4-758B65DC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AC126-888A-623D-E2EB-BA1A558C6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2E97-7899-BDDC-E2E2-CC335275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95E7-9511-00A8-94F0-5B80B7C6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30F6-14AC-D1CB-2D48-CC8023A0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69DB-0124-95EE-D524-72DDC86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63B0-2CE3-CEB6-FB1C-B39F53BC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7BA2-C8CA-DC28-0F8C-74F50FEA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62C6-5BF1-039B-8EED-9167EF6C4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A309-16DD-432C-A618-DC7451D48F7D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F14A-FFFD-64F1-4337-1743CD74C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14D6-EEEB-9960-0CF8-79C4D2DA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889B-E153-4D36-AD1D-2A4FEDB6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FD649-FD5F-31B6-50BE-17F933A3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39"/>
            <a:ext cx="12192000" cy="681472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77E8AB-25FE-B979-69DD-69178CDEB97A}"/>
              </a:ext>
            </a:extLst>
          </p:cNvPr>
          <p:cNvSpPr/>
          <p:nvPr/>
        </p:nvSpPr>
        <p:spPr>
          <a:xfrm>
            <a:off x="3744273" y="1635673"/>
            <a:ext cx="299022" cy="15371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47FFAB-1D55-7C7A-0482-7A731344AB77}"/>
              </a:ext>
            </a:extLst>
          </p:cNvPr>
          <p:cNvSpPr/>
          <p:nvPr/>
        </p:nvSpPr>
        <p:spPr>
          <a:xfrm>
            <a:off x="8115299" y="1635673"/>
            <a:ext cx="230667" cy="15371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758FE-37A4-85B6-B79F-BAEE788AA662}"/>
              </a:ext>
            </a:extLst>
          </p:cNvPr>
          <p:cNvSpPr txBox="1"/>
          <p:nvPr/>
        </p:nvSpPr>
        <p:spPr>
          <a:xfrm>
            <a:off x="3288137" y="768568"/>
            <a:ext cx="121129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Remove L1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53BBF-3D11-B578-32BA-233DC7CE78AE}"/>
              </a:ext>
            </a:extLst>
          </p:cNvPr>
          <p:cNvSpPr txBox="1"/>
          <p:nvPr/>
        </p:nvSpPr>
        <p:spPr>
          <a:xfrm>
            <a:off x="7601339" y="768568"/>
            <a:ext cx="125617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Remove D3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E0ADBE-EBD3-3D41-B9B5-D8A2F87D5C91}"/>
              </a:ext>
            </a:extLst>
          </p:cNvPr>
          <p:cNvCxnSpPr>
            <a:stCxn id="8" idx="2"/>
          </p:cNvCxnSpPr>
          <p:nvPr/>
        </p:nvCxnSpPr>
        <p:spPr>
          <a:xfrm>
            <a:off x="3893784" y="1137900"/>
            <a:ext cx="0" cy="383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494323-9141-CF40-CB1A-E794A9A7A0F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29428" y="1137900"/>
            <a:ext cx="0" cy="383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DDDCED-F508-F8D6-B138-1E90EE4DAB18}"/>
              </a:ext>
            </a:extLst>
          </p:cNvPr>
          <p:cNvSpPr/>
          <p:nvPr/>
        </p:nvSpPr>
        <p:spPr>
          <a:xfrm>
            <a:off x="5730766" y="768568"/>
            <a:ext cx="618795" cy="520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8DE809-96A5-7851-E337-39CC150D38BA}"/>
              </a:ext>
            </a:extLst>
          </p:cNvPr>
          <p:cNvSpPr/>
          <p:nvPr/>
        </p:nvSpPr>
        <p:spPr>
          <a:xfrm>
            <a:off x="5730766" y="1012934"/>
            <a:ext cx="618794" cy="275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7805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A5BDA9-DB8C-5BF1-F35C-637EB5877288}"/>
              </a:ext>
            </a:extLst>
          </p:cNvPr>
          <p:cNvSpPr/>
          <p:nvPr/>
        </p:nvSpPr>
        <p:spPr>
          <a:xfrm>
            <a:off x="5797770" y="1288831"/>
            <a:ext cx="74623" cy="346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AA73AA-2106-B432-7E22-FAA2831D4405}"/>
              </a:ext>
            </a:extLst>
          </p:cNvPr>
          <p:cNvSpPr/>
          <p:nvPr/>
        </p:nvSpPr>
        <p:spPr>
          <a:xfrm>
            <a:off x="6011943" y="1288831"/>
            <a:ext cx="74623" cy="346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70E784-B4D8-66D6-198F-8B0EF3E33D22}"/>
              </a:ext>
            </a:extLst>
          </p:cNvPr>
          <p:cNvSpPr/>
          <p:nvPr/>
        </p:nvSpPr>
        <p:spPr>
          <a:xfrm>
            <a:off x="6226116" y="1288831"/>
            <a:ext cx="74623" cy="346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065527-1451-6EA4-A7D1-B0E3CD9B7E89}"/>
              </a:ext>
            </a:extLst>
          </p:cNvPr>
          <p:cNvSpPr/>
          <p:nvPr/>
        </p:nvSpPr>
        <p:spPr>
          <a:xfrm>
            <a:off x="5986480" y="811924"/>
            <a:ext cx="120869" cy="13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E96D87-2249-B914-E064-A05A6FAB0F91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8345966" y="1712530"/>
            <a:ext cx="0" cy="2384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57C3B-01B7-CA90-825B-1797F00E5255}"/>
              </a:ext>
            </a:extLst>
          </p:cNvPr>
          <p:cNvCxnSpPr>
            <a:stCxn id="19" idx="2"/>
          </p:cNvCxnSpPr>
          <p:nvPr/>
        </p:nvCxnSpPr>
        <p:spPr>
          <a:xfrm flipH="1">
            <a:off x="6263427" y="1635673"/>
            <a:ext cx="1" cy="3153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56DDB8-A03B-8B37-1D4E-5758D321998F}"/>
              </a:ext>
            </a:extLst>
          </p:cNvPr>
          <p:cNvCxnSpPr/>
          <p:nvPr/>
        </p:nvCxnSpPr>
        <p:spPr>
          <a:xfrm>
            <a:off x="6263427" y="1950983"/>
            <a:ext cx="208253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FD62EE-630D-1B77-A5B2-47B21AB81394}"/>
              </a:ext>
            </a:extLst>
          </p:cNvPr>
          <p:cNvCxnSpPr/>
          <p:nvPr/>
        </p:nvCxnSpPr>
        <p:spPr>
          <a:xfrm flipH="1">
            <a:off x="5817551" y="1635673"/>
            <a:ext cx="1" cy="315310"/>
          </a:xfrm>
          <a:prstGeom prst="line">
            <a:avLst/>
          </a:prstGeom>
          <a:ln w="3810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1BDB6B-CF61-91EB-3DC6-0502722F7D9D}"/>
              </a:ext>
            </a:extLst>
          </p:cNvPr>
          <p:cNvCxnSpPr>
            <a:cxnSpLocks/>
          </p:cNvCxnSpPr>
          <p:nvPr/>
        </p:nvCxnSpPr>
        <p:spPr>
          <a:xfrm>
            <a:off x="3744273" y="1957552"/>
            <a:ext cx="208253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9ACE6A-2698-2276-CADC-8C2D8C6F00DB}"/>
              </a:ext>
            </a:extLst>
          </p:cNvPr>
          <p:cNvCxnSpPr>
            <a:cxnSpLocks/>
          </p:cNvCxnSpPr>
          <p:nvPr/>
        </p:nvCxnSpPr>
        <p:spPr>
          <a:xfrm flipV="1">
            <a:off x="3745025" y="1719099"/>
            <a:ext cx="0" cy="238453"/>
          </a:xfrm>
          <a:prstGeom prst="straightConnector1">
            <a:avLst/>
          </a:prstGeom>
          <a:ln w="38100"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DAB6F-7575-1050-AD39-900D98FFF97C}"/>
              </a:ext>
            </a:extLst>
          </p:cNvPr>
          <p:cNvCxnSpPr>
            <a:cxnSpLocks/>
          </p:cNvCxnSpPr>
          <p:nvPr/>
        </p:nvCxnSpPr>
        <p:spPr>
          <a:xfrm>
            <a:off x="2948152" y="2942895"/>
            <a:ext cx="539781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8B6DAC-88BF-3952-D674-FB44561DE7B1}"/>
              </a:ext>
            </a:extLst>
          </p:cNvPr>
          <p:cNvCxnSpPr>
            <a:cxnSpLocks/>
          </p:cNvCxnSpPr>
          <p:nvPr/>
        </p:nvCxnSpPr>
        <p:spPr>
          <a:xfrm flipV="1">
            <a:off x="8345966" y="2502776"/>
            <a:ext cx="254124" cy="4401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ED9D5-E1E4-5DBC-5DBB-5D4028C61381}"/>
              </a:ext>
            </a:extLst>
          </p:cNvPr>
          <p:cNvCxnSpPr>
            <a:cxnSpLocks/>
          </p:cNvCxnSpPr>
          <p:nvPr/>
        </p:nvCxnSpPr>
        <p:spPr>
          <a:xfrm flipV="1">
            <a:off x="2967120" y="2175641"/>
            <a:ext cx="0" cy="7672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AADB6A-0EDA-3F59-F22E-BA358ABA2EA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40163" y="1635673"/>
            <a:ext cx="9092" cy="1307221"/>
          </a:xfrm>
          <a:prstGeom prst="straightConnector1">
            <a:avLst/>
          </a:prstGeom>
          <a:ln w="38100"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387D162-F557-2610-A5A8-C4CA3C97EFDA}"/>
              </a:ext>
            </a:extLst>
          </p:cNvPr>
          <p:cNvSpPr txBox="1"/>
          <p:nvPr/>
        </p:nvSpPr>
        <p:spPr>
          <a:xfrm>
            <a:off x="2029811" y="0"/>
            <a:ext cx="703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Modified Circuit for using with 12V DC Supply.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6F8568-94AE-87F8-E07C-B26E6DEADE2C}"/>
              </a:ext>
            </a:extLst>
          </p:cNvPr>
          <p:cNvSpPr txBox="1"/>
          <p:nvPr/>
        </p:nvSpPr>
        <p:spPr>
          <a:xfrm>
            <a:off x="89044" y="1635673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-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12V</a:t>
            </a: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5024ED-B820-7A16-B1B7-3FB6E9E85E2D}"/>
              </a:ext>
            </a:extLst>
          </p:cNvPr>
          <p:cNvSpPr/>
          <p:nvPr/>
        </p:nvSpPr>
        <p:spPr>
          <a:xfrm>
            <a:off x="303486" y="1521372"/>
            <a:ext cx="201008" cy="197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554E62-2874-9FD7-9160-DFAA91EADE53}"/>
              </a:ext>
            </a:extLst>
          </p:cNvPr>
          <p:cNvSpPr/>
          <p:nvPr/>
        </p:nvSpPr>
        <p:spPr>
          <a:xfrm>
            <a:off x="355382" y="2775237"/>
            <a:ext cx="201008" cy="1977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4E0A32-2DA9-D41B-B066-D33AC1655858}"/>
              </a:ext>
            </a:extLst>
          </p:cNvPr>
          <p:cNvSpPr txBox="1"/>
          <p:nvPr/>
        </p:nvSpPr>
        <p:spPr>
          <a:xfrm>
            <a:off x="7894583" y="3378746"/>
            <a:ext cx="3880101" cy="2031325"/>
          </a:xfrm>
          <a:custGeom>
            <a:avLst/>
            <a:gdLst>
              <a:gd name="connsiteX0" fmla="*/ 0 w 3880101"/>
              <a:gd name="connsiteY0" fmla="*/ 0 h 2031325"/>
              <a:gd name="connsiteX1" fmla="*/ 515499 w 3880101"/>
              <a:gd name="connsiteY1" fmla="*/ 0 h 2031325"/>
              <a:gd name="connsiteX2" fmla="*/ 953396 w 3880101"/>
              <a:gd name="connsiteY2" fmla="*/ 0 h 2031325"/>
              <a:gd name="connsiteX3" fmla="*/ 1585298 w 3880101"/>
              <a:gd name="connsiteY3" fmla="*/ 0 h 2031325"/>
              <a:gd name="connsiteX4" fmla="*/ 2100798 w 3880101"/>
              <a:gd name="connsiteY4" fmla="*/ 0 h 2031325"/>
              <a:gd name="connsiteX5" fmla="*/ 2616297 w 3880101"/>
              <a:gd name="connsiteY5" fmla="*/ 0 h 2031325"/>
              <a:gd name="connsiteX6" fmla="*/ 3248199 w 3880101"/>
              <a:gd name="connsiteY6" fmla="*/ 0 h 2031325"/>
              <a:gd name="connsiteX7" fmla="*/ 3880101 w 3880101"/>
              <a:gd name="connsiteY7" fmla="*/ 0 h 2031325"/>
              <a:gd name="connsiteX8" fmla="*/ 3880101 w 3880101"/>
              <a:gd name="connsiteY8" fmla="*/ 548458 h 2031325"/>
              <a:gd name="connsiteX9" fmla="*/ 3880101 w 3880101"/>
              <a:gd name="connsiteY9" fmla="*/ 1015663 h 2031325"/>
              <a:gd name="connsiteX10" fmla="*/ 3880101 w 3880101"/>
              <a:gd name="connsiteY10" fmla="*/ 1482867 h 2031325"/>
              <a:gd name="connsiteX11" fmla="*/ 3880101 w 3880101"/>
              <a:gd name="connsiteY11" fmla="*/ 2031325 h 2031325"/>
              <a:gd name="connsiteX12" fmla="*/ 3287000 w 3880101"/>
              <a:gd name="connsiteY12" fmla="*/ 2031325 h 2031325"/>
              <a:gd name="connsiteX13" fmla="*/ 2655098 w 3880101"/>
              <a:gd name="connsiteY13" fmla="*/ 2031325 h 2031325"/>
              <a:gd name="connsiteX14" fmla="*/ 2023196 w 3880101"/>
              <a:gd name="connsiteY14" fmla="*/ 2031325 h 2031325"/>
              <a:gd name="connsiteX15" fmla="*/ 1546497 w 3880101"/>
              <a:gd name="connsiteY15" fmla="*/ 2031325 h 2031325"/>
              <a:gd name="connsiteX16" fmla="*/ 992197 w 3880101"/>
              <a:gd name="connsiteY16" fmla="*/ 2031325 h 2031325"/>
              <a:gd name="connsiteX17" fmla="*/ 0 w 3880101"/>
              <a:gd name="connsiteY17" fmla="*/ 2031325 h 2031325"/>
              <a:gd name="connsiteX18" fmla="*/ 0 w 3880101"/>
              <a:gd name="connsiteY18" fmla="*/ 1523494 h 2031325"/>
              <a:gd name="connsiteX19" fmla="*/ 0 w 3880101"/>
              <a:gd name="connsiteY19" fmla="*/ 1056289 h 2031325"/>
              <a:gd name="connsiteX20" fmla="*/ 0 w 3880101"/>
              <a:gd name="connsiteY20" fmla="*/ 589084 h 2031325"/>
              <a:gd name="connsiteX21" fmla="*/ 0 w 3880101"/>
              <a:gd name="connsiteY21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80101" h="2031325" extrusionOk="0">
                <a:moveTo>
                  <a:pt x="0" y="0"/>
                </a:moveTo>
                <a:cubicBezTo>
                  <a:pt x="129897" y="-14964"/>
                  <a:pt x="338837" y="32220"/>
                  <a:pt x="515499" y="0"/>
                </a:cubicBezTo>
                <a:cubicBezTo>
                  <a:pt x="692161" y="-32220"/>
                  <a:pt x="765504" y="22914"/>
                  <a:pt x="953396" y="0"/>
                </a:cubicBezTo>
                <a:cubicBezTo>
                  <a:pt x="1141288" y="-22914"/>
                  <a:pt x="1383649" y="54288"/>
                  <a:pt x="1585298" y="0"/>
                </a:cubicBezTo>
                <a:cubicBezTo>
                  <a:pt x="1786947" y="-54288"/>
                  <a:pt x="1900816" y="49893"/>
                  <a:pt x="2100798" y="0"/>
                </a:cubicBezTo>
                <a:cubicBezTo>
                  <a:pt x="2300780" y="-49893"/>
                  <a:pt x="2422845" y="16014"/>
                  <a:pt x="2616297" y="0"/>
                </a:cubicBezTo>
                <a:cubicBezTo>
                  <a:pt x="2809749" y="-16014"/>
                  <a:pt x="3093914" y="54329"/>
                  <a:pt x="3248199" y="0"/>
                </a:cubicBezTo>
                <a:cubicBezTo>
                  <a:pt x="3402484" y="-54329"/>
                  <a:pt x="3627788" y="5226"/>
                  <a:pt x="3880101" y="0"/>
                </a:cubicBezTo>
                <a:cubicBezTo>
                  <a:pt x="3918952" y="146782"/>
                  <a:pt x="3843976" y="288179"/>
                  <a:pt x="3880101" y="548458"/>
                </a:cubicBezTo>
                <a:cubicBezTo>
                  <a:pt x="3916226" y="808737"/>
                  <a:pt x="3860067" y="875280"/>
                  <a:pt x="3880101" y="1015663"/>
                </a:cubicBezTo>
                <a:cubicBezTo>
                  <a:pt x="3900135" y="1156047"/>
                  <a:pt x="3826127" y="1318923"/>
                  <a:pt x="3880101" y="1482867"/>
                </a:cubicBezTo>
                <a:cubicBezTo>
                  <a:pt x="3934075" y="1646811"/>
                  <a:pt x="3853219" y="1816348"/>
                  <a:pt x="3880101" y="2031325"/>
                </a:cubicBezTo>
                <a:cubicBezTo>
                  <a:pt x="3657364" y="2088895"/>
                  <a:pt x="3422126" y="1975601"/>
                  <a:pt x="3287000" y="2031325"/>
                </a:cubicBezTo>
                <a:cubicBezTo>
                  <a:pt x="3151874" y="2087049"/>
                  <a:pt x="2849016" y="1991721"/>
                  <a:pt x="2655098" y="2031325"/>
                </a:cubicBezTo>
                <a:cubicBezTo>
                  <a:pt x="2461180" y="2070929"/>
                  <a:pt x="2213962" y="2029927"/>
                  <a:pt x="2023196" y="2031325"/>
                </a:cubicBezTo>
                <a:cubicBezTo>
                  <a:pt x="1832430" y="2032723"/>
                  <a:pt x="1770302" y="2005671"/>
                  <a:pt x="1546497" y="2031325"/>
                </a:cubicBezTo>
                <a:cubicBezTo>
                  <a:pt x="1322692" y="2056979"/>
                  <a:pt x="1232667" y="2020450"/>
                  <a:pt x="992197" y="2031325"/>
                </a:cubicBezTo>
                <a:cubicBezTo>
                  <a:pt x="751727" y="2042200"/>
                  <a:pt x="272474" y="2017401"/>
                  <a:pt x="0" y="2031325"/>
                </a:cubicBezTo>
                <a:cubicBezTo>
                  <a:pt x="-19514" y="1812360"/>
                  <a:pt x="50207" y="1752538"/>
                  <a:pt x="0" y="1523494"/>
                </a:cubicBezTo>
                <a:cubicBezTo>
                  <a:pt x="-50207" y="1294450"/>
                  <a:pt x="56058" y="1204349"/>
                  <a:pt x="0" y="1056289"/>
                </a:cubicBezTo>
                <a:cubicBezTo>
                  <a:pt x="-56058" y="908230"/>
                  <a:pt x="38147" y="803006"/>
                  <a:pt x="0" y="589084"/>
                </a:cubicBezTo>
                <a:cubicBezTo>
                  <a:pt x="-38147" y="375162"/>
                  <a:pt x="39525" y="27539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WARNING:</a:t>
            </a:r>
          </a:p>
          <a:p>
            <a:r>
              <a:rPr lang="en-GB" dirty="0">
                <a:solidFill>
                  <a:srgbClr val="FF0000"/>
                </a:solidFill>
              </a:rPr>
              <a:t>Making modifications to original</a:t>
            </a:r>
          </a:p>
          <a:p>
            <a:r>
              <a:rPr lang="en-GB" dirty="0">
                <a:solidFill>
                  <a:srgbClr val="FF0000"/>
                </a:solidFill>
              </a:rPr>
              <a:t>manufacturers device will invalidate</a:t>
            </a:r>
          </a:p>
          <a:p>
            <a:r>
              <a:rPr lang="en-GB" dirty="0">
                <a:solidFill>
                  <a:srgbClr val="FF0000"/>
                </a:solidFill>
              </a:rPr>
              <a:t>your warranty.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You undertake this modification at your</a:t>
            </a:r>
          </a:p>
          <a:p>
            <a:r>
              <a:rPr lang="en-GB" dirty="0">
                <a:solidFill>
                  <a:srgbClr val="FF0000"/>
                </a:solidFill>
              </a:rPr>
              <a:t>Own Risk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4194F4-BA33-03F6-5E5C-EC349D8B725F}"/>
              </a:ext>
            </a:extLst>
          </p:cNvPr>
          <p:cNvSpPr txBox="1"/>
          <p:nvPr/>
        </p:nvSpPr>
        <p:spPr>
          <a:xfrm>
            <a:off x="6296837" y="13398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5V 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70BC58-8D42-0DC5-4A28-18A83EF1BE3B}"/>
              </a:ext>
            </a:extLst>
          </p:cNvPr>
          <p:cNvSpPr txBox="1"/>
          <p:nvPr/>
        </p:nvSpPr>
        <p:spPr>
          <a:xfrm>
            <a:off x="5029572" y="133984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12V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A3D7D-A56A-6F1E-28C4-C0971124735E}"/>
              </a:ext>
            </a:extLst>
          </p:cNvPr>
          <p:cNvSpPr txBox="1"/>
          <p:nvPr/>
        </p:nvSpPr>
        <p:spPr>
          <a:xfrm>
            <a:off x="5519026" y="289544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213420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Auld</dc:creator>
  <cp:lastModifiedBy>Dave Auld</cp:lastModifiedBy>
  <cp:revision>1</cp:revision>
  <dcterms:created xsi:type="dcterms:W3CDTF">2022-12-30T13:00:44Z</dcterms:created>
  <dcterms:modified xsi:type="dcterms:W3CDTF">2022-12-30T13:23:16Z</dcterms:modified>
</cp:coreProperties>
</file>