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5" r:id="rId6"/>
    <p:sldId id="259" r:id="rId7"/>
    <p:sldId id="262" r:id="rId8"/>
    <p:sldId id="263" r:id="rId9"/>
    <p:sldId id="264"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80B4E-40E2-457F-B12D-75E37AB7E122}" type="doc">
      <dgm:prSet loTypeId="urn:microsoft.com/office/officeart/2005/8/layout/bProcess3" loCatId="process" qsTypeId="urn:microsoft.com/office/officeart/2005/8/quickstyle/simple1" qsCatId="simple" csTypeId="urn:microsoft.com/office/officeart/2005/8/colors/accent3_5" csCatId="accent3" phldr="1"/>
      <dgm:spPr/>
      <dgm:t>
        <a:bodyPr/>
        <a:lstStyle/>
        <a:p>
          <a:endParaRPr lang="en-US"/>
        </a:p>
      </dgm:t>
    </dgm:pt>
    <dgm:pt modelId="{D1CA7524-D6D4-4031-8A9F-B5EEFC2660ED}">
      <dgm:prSet phldrT="[Text]"/>
      <dgm:spPr>
        <a:xfrm>
          <a:off x="2060" y="805042"/>
          <a:ext cx="2207594" cy="1324556"/>
        </a:xfrm>
        <a:prstGeom prst="rect">
          <a:avLst/>
        </a:prstGeom>
        <a:solidFill>
          <a:srgbClr val="A5A5A5">
            <a:alpha val="9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a:solidFill>
                <a:sysClr val="window" lastClr="FFFFFF"/>
              </a:solidFill>
              <a:latin typeface="Calibri" panose="020F0502020204030204"/>
              <a:ea typeface="+mn-ea"/>
              <a:cs typeface="+mn-cs"/>
            </a:rPr>
            <a:t>1. Data Collection</a:t>
          </a:r>
        </a:p>
      </dgm:t>
    </dgm:pt>
    <dgm:pt modelId="{4721D251-88F0-4744-A8DE-092F1A20A07D}" type="parTrans" cxnId="{A404537E-FA75-42A5-A01D-FA24C89155EF}">
      <dgm:prSet/>
      <dgm:spPr/>
      <dgm:t>
        <a:bodyPr/>
        <a:lstStyle/>
        <a:p>
          <a:endParaRPr lang="en-US"/>
        </a:p>
      </dgm:t>
    </dgm:pt>
    <dgm:pt modelId="{3BFD3D3D-4A01-4CCF-B329-3F69D0698F18}" type="sibTrans" cxnId="{A404537E-FA75-42A5-A01D-FA24C89155EF}">
      <dgm:prSet/>
      <dgm:spPr>
        <a:xfrm>
          <a:off x="2207855" y="1421601"/>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0"/>
              <a:alphaOff val="0"/>
            </a:srgbClr>
          </a:solidFill>
          <a:prstDash val="solid"/>
          <a:miter lim="800000"/>
          <a:tailEnd type="arrow"/>
        </a:ln>
        <a:effectLst/>
      </dgm:spPr>
      <dgm:t>
        <a:bodyPr/>
        <a:lstStyle/>
        <a:p>
          <a:endParaRPr lang="en-US">
            <a:solidFill>
              <a:sysClr val="windowText" lastClr="000000">
                <a:hueOff val="0"/>
                <a:satOff val="0"/>
                <a:lumOff val="0"/>
                <a:alphaOff val="0"/>
              </a:sysClr>
            </a:solidFill>
            <a:latin typeface="Calibri" panose="020F0502020204030204"/>
            <a:ea typeface="+mn-ea"/>
            <a:cs typeface="+mn-cs"/>
          </a:endParaRPr>
        </a:p>
      </dgm:t>
    </dgm:pt>
    <dgm:pt modelId="{7E99FBFC-B1CD-4721-85F1-2BE7C968D202}">
      <dgm:prSet phldrT="[Text]"/>
      <dgm:spPr>
        <a:xfrm>
          <a:off x="2717402" y="805042"/>
          <a:ext cx="2207594" cy="1324556"/>
        </a:xfrm>
        <a:prstGeom prst="rect">
          <a:avLst/>
        </a:prstGeom>
        <a:solidFill>
          <a:srgbClr val="A5A5A5">
            <a:alpha val="90000"/>
            <a:hueOff val="0"/>
            <a:satOff val="0"/>
            <a:lumOff val="0"/>
            <a:alphaOff val="-5714"/>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2. Labeling and Filtering</a:t>
          </a:r>
        </a:p>
      </dgm:t>
    </dgm:pt>
    <dgm:pt modelId="{25C02270-63C7-471B-A45D-BA7CE48A76D1}" type="parTrans" cxnId="{481AC2E3-065D-4283-824C-C75F926FAC61}">
      <dgm:prSet/>
      <dgm:spPr/>
      <dgm:t>
        <a:bodyPr/>
        <a:lstStyle/>
        <a:p>
          <a:endParaRPr lang="en-US"/>
        </a:p>
      </dgm:t>
    </dgm:pt>
    <dgm:pt modelId="{77D7D29A-1C1E-40F6-AAAA-DA9B2F45CB24}" type="sibTrans" cxnId="{481AC2E3-065D-4283-824C-C75F926FAC61}">
      <dgm:prSet/>
      <dgm:spPr>
        <a:xfrm>
          <a:off x="4923196" y="1421601"/>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3849"/>
              <a:alphaOff val="0"/>
            </a:srgbClr>
          </a:solidFill>
          <a:prstDash val="solid"/>
          <a:miter lim="800000"/>
          <a:tailEnd type="arrow"/>
        </a:ln>
        <a:effectLst/>
      </dgm:spPr>
      <dgm:t>
        <a:bodyPr/>
        <a:lstStyle/>
        <a:p>
          <a:endParaRPr lang="en-US">
            <a:solidFill>
              <a:sysClr val="windowText" lastClr="000000">
                <a:hueOff val="0"/>
                <a:satOff val="0"/>
                <a:lumOff val="0"/>
                <a:alphaOff val="0"/>
              </a:sysClr>
            </a:solidFill>
            <a:latin typeface="Calibri" panose="020F0502020204030204"/>
            <a:ea typeface="+mn-ea"/>
            <a:cs typeface="+mn-cs"/>
          </a:endParaRPr>
        </a:p>
      </dgm:t>
    </dgm:pt>
    <dgm:pt modelId="{2ABFB793-07BB-48E2-A96A-94F58FC1309B}">
      <dgm:prSet phldrT="[Text]"/>
      <dgm:spPr>
        <a:xfrm>
          <a:off x="5432743" y="805042"/>
          <a:ext cx="2207594" cy="1324556"/>
        </a:xfrm>
        <a:prstGeom prst="rect">
          <a:avLst/>
        </a:prstGeom>
        <a:solidFill>
          <a:srgbClr val="A5A5A5">
            <a:alpha val="90000"/>
            <a:hueOff val="0"/>
            <a:satOff val="0"/>
            <a:lumOff val="0"/>
            <a:alphaOff val="-11429"/>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3. Feature Preparation</a:t>
          </a:r>
        </a:p>
      </dgm:t>
    </dgm:pt>
    <dgm:pt modelId="{A6610711-A8A1-4656-A1DE-19482505B6FB}" type="parTrans" cxnId="{7D3E8B71-B36E-4059-8A11-BFEC84513030}">
      <dgm:prSet/>
      <dgm:spPr/>
      <dgm:t>
        <a:bodyPr/>
        <a:lstStyle/>
        <a:p>
          <a:endParaRPr lang="en-US"/>
        </a:p>
      </dgm:t>
    </dgm:pt>
    <dgm:pt modelId="{AF352AEA-2D3F-48E2-965B-BE0F31203492}" type="sibTrans" cxnId="{7D3E8B71-B36E-4059-8A11-BFEC84513030}">
      <dgm:prSet/>
      <dgm:spPr>
        <a:xfrm>
          <a:off x="7638537" y="1421601"/>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7698"/>
              <a:alphaOff val="0"/>
            </a:srgbClr>
          </a:solidFill>
          <a:prstDash val="solid"/>
          <a:miter lim="800000"/>
          <a:tailEnd type="arrow"/>
        </a:ln>
        <a:effectLst/>
      </dgm:spPr>
      <dgm:t>
        <a:bodyPr/>
        <a:lstStyle/>
        <a:p>
          <a:endParaRPr lang="en-US">
            <a:solidFill>
              <a:sysClr val="windowText" lastClr="000000">
                <a:hueOff val="0"/>
                <a:satOff val="0"/>
                <a:lumOff val="0"/>
                <a:alphaOff val="0"/>
              </a:sysClr>
            </a:solidFill>
            <a:latin typeface="Calibri" panose="020F0502020204030204"/>
            <a:ea typeface="+mn-ea"/>
            <a:cs typeface="+mn-cs"/>
          </a:endParaRPr>
        </a:p>
      </dgm:t>
    </dgm:pt>
    <dgm:pt modelId="{06FF739D-4C88-45B2-B445-C5CF8DBF267D}">
      <dgm:prSet phldrT="[Text]"/>
      <dgm:spPr>
        <a:xfrm>
          <a:off x="8148084" y="805042"/>
          <a:ext cx="2207594" cy="1324556"/>
        </a:xfrm>
        <a:prstGeom prst="rect">
          <a:avLst/>
        </a:prstGeom>
        <a:solidFill>
          <a:srgbClr val="A5A5A5">
            <a:alpha val="90000"/>
            <a:hueOff val="0"/>
            <a:satOff val="0"/>
            <a:lumOff val="0"/>
            <a:alphaOff val="-17143"/>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4. Development and Fine-tuning of Algorithms</a:t>
          </a:r>
        </a:p>
      </dgm:t>
    </dgm:pt>
    <dgm:pt modelId="{0AA43222-1D19-4155-BEB2-2D24E23A3801}" type="parTrans" cxnId="{3AE9E2FC-D7C0-40F8-B16C-CD3C5C49778D}">
      <dgm:prSet/>
      <dgm:spPr/>
      <dgm:t>
        <a:bodyPr/>
        <a:lstStyle/>
        <a:p>
          <a:endParaRPr lang="en-US"/>
        </a:p>
      </dgm:t>
    </dgm:pt>
    <dgm:pt modelId="{C655BCC1-FEEE-4AF9-A130-D147B05116FC}" type="sibTrans" cxnId="{3AE9E2FC-D7C0-40F8-B16C-CD3C5C49778D}">
      <dgm:prSet/>
      <dgm:spPr>
        <a:xfrm>
          <a:off x="1105858" y="2127799"/>
          <a:ext cx="8146023" cy="477146"/>
        </a:xfrm>
        <a:custGeom>
          <a:avLst/>
          <a:gdLst/>
          <a:ahLst/>
          <a:cxnLst/>
          <a:rect l="0" t="0" r="0" b="0"/>
          <a:pathLst>
            <a:path>
              <a:moveTo>
                <a:pt x="8146023" y="0"/>
              </a:moveTo>
              <a:lnTo>
                <a:pt x="8146023" y="255673"/>
              </a:lnTo>
              <a:lnTo>
                <a:pt x="0" y="255673"/>
              </a:lnTo>
              <a:lnTo>
                <a:pt x="0" y="477146"/>
              </a:lnTo>
            </a:path>
          </a:pathLst>
        </a:custGeom>
        <a:noFill/>
        <a:ln w="6350" cap="flat" cmpd="sng" algn="ctr">
          <a:solidFill>
            <a:srgbClr val="A5A5A5">
              <a:shade val="90000"/>
              <a:hueOff val="0"/>
              <a:satOff val="0"/>
              <a:lumOff val="11547"/>
              <a:alphaOff val="0"/>
            </a:srgbClr>
          </a:solidFill>
          <a:prstDash val="solid"/>
          <a:miter lim="800000"/>
          <a:tailEnd type="arrow"/>
        </a:ln>
        <a:effectLst/>
      </dgm:spPr>
      <dgm:t>
        <a:bodyPr/>
        <a:lstStyle/>
        <a:p>
          <a:endParaRPr lang="en-US">
            <a:solidFill>
              <a:sysClr val="windowText" lastClr="000000">
                <a:hueOff val="0"/>
                <a:satOff val="0"/>
                <a:lumOff val="0"/>
                <a:alphaOff val="0"/>
              </a:sysClr>
            </a:solidFill>
            <a:latin typeface="Calibri" panose="020F0502020204030204"/>
            <a:ea typeface="+mn-ea"/>
            <a:cs typeface="+mn-cs"/>
          </a:endParaRPr>
        </a:p>
      </dgm:t>
    </dgm:pt>
    <dgm:pt modelId="{60228627-5ACA-4E7E-973C-E37C3C65D796}">
      <dgm:prSet phldrT="[Text]"/>
      <dgm:spPr>
        <a:xfrm>
          <a:off x="2060" y="2637346"/>
          <a:ext cx="2207594" cy="1324556"/>
        </a:xfrm>
        <a:prstGeom prst="rect">
          <a:avLst/>
        </a:prstGeom>
        <a:solidFill>
          <a:srgbClr val="A5A5A5">
            <a:alpha val="90000"/>
            <a:hueOff val="0"/>
            <a:satOff val="0"/>
            <a:lumOff val="0"/>
            <a:alphaOff val="-22857"/>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5. Training and Classification</a:t>
          </a:r>
        </a:p>
      </dgm:t>
    </dgm:pt>
    <dgm:pt modelId="{D4E2E5A6-BCA0-4C28-93C8-801572EC56E6}" type="parTrans" cxnId="{46C2957F-633D-4901-AA83-D7D24C74FA6F}">
      <dgm:prSet/>
      <dgm:spPr/>
      <dgm:t>
        <a:bodyPr/>
        <a:lstStyle/>
        <a:p>
          <a:endParaRPr lang="en-US"/>
        </a:p>
      </dgm:t>
    </dgm:pt>
    <dgm:pt modelId="{C284B5A7-5D99-4AC4-B403-B54FDB19A1A2}" type="sibTrans" cxnId="{46C2957F-633D-4901-AA83-D7D24C74FA6F}">
      <dgm:prSet/>
      <dgm:spPr>
        <a:xfrm>
          <a:off x="2207855" y="3253904"/>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15397"/>
              <a:alphaOff val="0"/>
            </a:srgbClr>
          </a:solidFill>
          <a:prstDash val="solid"/>
          <a:miter lim="800000"/>
          <a:tailEnd type="arrow"/>
        </a:ln>
        <a:effectLst/>
      </dgm:spPr>
      <dgm:t>
        <a:bodyPr/>
        <a:lstStyle/>
        <a:p>
          <a:endParaRPr lang="en-US">
            <a:solidFill>
              <a:sysClr val="windowText" lastClr="000000">
                <a:hueOff val="0"/>
                <a:satOff val="0"/>
                <a:lumOff val="0"/>
                <a:alphaOff val="0"/>
              </a:sysClr>
            </a:solidFill>
            <a:latin typeface="Calibri" panose="020F0502020204030204"/>
            <a:ea typeface="+mn-ea"/>
            <a:cs typeface="+mn-cs"/>
          </a:endParaRPr>
        </a:p>
      </dgm:t>
    </dgm:pt>
    <dgm:pt modelId="{56C92EF5-0DC9-4C25-90BB-AFE3D0711185}">
      <dgm:prSet phldrT="[Text]"/>
      <dgm:spPr>
        <a:xfrm>
          <a:off x="2717402" y="2637346"/>
          <a:ext cx="2207594" cy="1324556"/>
        </a:xfrm>
        <a:prstGeom prst="rect">
          <a:avLst/>
        </a:prstGeom>
        <a:solidFill>
          <a:srgbClr val="A5A5A5">
            <a:alpha val="90000"/>
            <a:hueOff val="0"/>
            <a:satOff val="0"/>
            <a:lumOff val="0"/>
            <a:alphaOff val="-28571"/>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6. Evaluation of Algorithms</a:t>
          </a:r>
        </a:p>
      </dgm:t>
    </dgm:pt>
    <dgm:pt modelId="{63B5B1D3-93DC-4A09-BF8B-161814C565AB}" type="parTrans" cxnId="{A36ECDBF-F64D-43ED-961F-426DE3D9A070}">
      <dgm:prSet/>
      <dgm:spPr/>
      <dgm:t>
        <a:bodyPr/>
        <a:lstStyle/>
        <a:p>
          <a:endParaRPr lang="en-US"/>
        </a:p>
      </dgm:t>
    </dgm:pt>
    <dgm:pt modelId="{C7300BEF-53A7-4FD7-998D-F7155C0DA166}" type="sibTrans" cxnId="{A36ECDBF-F64D-43ED-961F-426DE3D9A070}">
      <dgm:prSet/>
      <dgm:spPr>
        <a:xfrm>
          <a:off x="4923196" y="3253904"/>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19246"/>
              <a:alphaOff val="0"/>
            </a:srgbClr>
          </a:solidFill>
          <a:prstDash val="solid"/>
          <a:miter lim="800000"/>
          <a:tailEnd type="arrow"/>
        </a:ln>
        <a:effectLst/>
      </dgm:spPr>
      <dgm:t>
        <a:bodyPr/>
        <a:lstStyle/>
        <a:p>
          <a:endParaRPr lang="en-US">
            <a:solidFill>
              <a:sysClr val="windowText" lastClr="000000">
                <a:hueOff val="0"/>
                <a:satOff val="0"/>
                <a:lumOff val="0"/>
                <a:alphaOff val="0"/>
              </a:sysClr>
            </a:solidFill>
            <a:latin typeface="Calibri" panose="020F0502020204030204"/>
            <a:ea typeface="+mn-ea"/>
            <a:cs typeface="+mn-cs"/>
          </a:endParaRPr>
        </a:p>
      </dgm:t>
    </dgm:pt>
    <dgm:pt modelId="{3C37E2F3-9022-4B5A-AEF9-A96890E31DFB}">
      <dgm:prSet phldrT="[Text]"/>
      <dgm:spPr>
        <a:xfrm>
          <a:off x="5432743" y="2637346"/>
          <a:ext cx="2207594" cy="1324556"/>
        </a:xfrm>
        <a:prstGeom prst="rect">
          <a:avLst/>
        </a:prstGeom>
        <a:solidFill>
          <a:srgbClr val="A5A5A5">
            <a:alpha val="90000"/>
            <a:hueOff val="0"/>
            <a:satOff val="0"/>
            <a:lumOff val="0"/>
            <a:alphaOff val="-34286"/>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7. Comparison of Algorithms</a:t>
          </a:r>
        </a:p>
      </dgm:t>
    </dgm:pt>
    <dgm:pt modelId="{E3A46869-E292-430C-A73B-9109AC4F70D6}" type="parTrans" cxnId="{29358932-FD51-4C2D-A594-E8DAAA66624E}">
      <dgm:prSet/>
      <dgm:spPr/>
      <dgm:t>
        <a:bodyPr/>
        <a:lstStyle/>
        <a:p>
          <a:endParaRPr lang="en-US"/>
        </a:p>
      </dgm:t>
    </dgm:pt>
    <dgm:pt modelId="{AB329196-7BB1-4AF7-BE8A-FF1B4E119623}" type="sibTrans" cxnId="{29358932-FD51-4C2D-A594-E8DAAA66624E}">
      <dgm:prSet/>
      <dgm:spPr>
        <a:xfrm>
          <a:off x="7638537" y="3253904"/>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23095"/>
              <a:alphaOff val="0"/>
            </a:srgbClr>
          </a:solidFill>
          <a:prstDash val="solid"/>
          <a:miter lim="800000"/>
          <a:tailEnd type="arrow"/>
        </a:ln>
        <a:effectLst/>
      </dgm:spPr>
      <dgm:t>
        <a:bodyPr/>
        <a:lstStyle/>
        <a:p>
          <a:endParaRPr lang="en-US">
            <a:solidFill>
              <a:sysClr val="windowText" lastClr="000000">
                <a:hueOff val="0"/>
                <a:satOff val="0"/>
                <a:lumOff val="0"/>
                <a:alphaOff val="0"/>
              </a:sysClr>
            </a:solidFill>
            <a:latin typeface="Calibri" panose="020F0502020204030204"/>
            <a:ea typeface="+mn-ea"/>
            <a:cs typeface="+mn-cs"/>
          </a:endParaRPr>
        </a:p>
      </dgm:t>
    </dgm:pt>
    <dgm:pt modelId="{93929AB6-0E76-4888-83EE-5D896078D6C7}">
      <dgm:prSet phldrT="[Text]"/>
      <dgm:spPr>
        <a:xfrm>
          <a:off x="8148084" y="2637346"/>
          <a:ext cx="2207594" cy="1324556"/>
        </a:xfrm>
        <a:prstGeom prst="rect">
          <a:avLst/>
        </a:prstGeom>
        <a:solidFill>
          <a:srgbClr val="A5A5A5">
            <a:alpha val="90000"/>
            <a:hueOff val="0"/>
            <a:satOff val="0"/>
            <a:lumOff val="0"/>
            <a:alpha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a:solidFill>
                <a:sysClr val="window" lastClr="FFFFFF"/>
              </a:solidFill>
              <a:latin typeface="Calibri" panose="020F0502020204030204"/>
              <a:ea typeface="+mn-ea"/>
              <a:cs typeface="+mn-cs"/>
            </a:rPr>
            <a:t>8. Conclusions</a:t>
          </a:r>
        </a:p>
      </dgm:t>
    </dgm:pt>
    <dgm:pt modelId="{537AEC79-7D86-48E1-AB3E-C768DE9705F1}" type="parTrans" cxnId="{E590D4D7-749B-4E93-ABE8-16C6B7F8C569}">
      <dgm:prSet/>
      <dgm:spPr/>
      <dgm:t>
        <a:bodyPr/>
        <a:lstStyle/>
        <a:p>
          <a:endParaRPr lang="en-US"/>
        </a:p>
      </dgm:t>
    </dgm:pt>
    <dgm:pt modelId="{63C7DF63-570F-45FC-A796-D54183D9C265}" type="sibTrans" cxnId="{E590D4D7-749B-4E93-ABE8-16C6B7F8C569}">
      <dgm:prSet/>
      <dgm:spPr/>
      <dgm:t>
        <a:bodyPr/>
        <a:lstStyle/>
        <a:p>
          <a:endParaRPr lang="en-US"/>
        </a:p>
      </dgm:t>
    </dgm:pt>
    <dgm:pt modelId="{E40CE9E7-6BE1-4051-BCA3-010CEC9BF6D8}" type="pres">
      <dgm:prSet presAssocID="{96180B4E-40E2-457F-B12D-75E37AB7E122}" presName="Name0" presStyleCnt="0">
        <dgm:presLayoutVars>
          <dgm:dir/>
          <dgm:resizeHandles val="exact"/>
        </dgm:presLayoutVars>
      </dgm:prSet>
      <dgm:spPr/>
      <dgm:t>
        <a:bodyPr/>
        <a:lstStyle/>
        <a:p>
          <a:endParaRPr lang="en-US"/>
        </a:p>
      </dgm:t>
    </dgm:pt>
    <dgm:pt modelId="{85AEE83C-0783-4D62-AD2B-98FCB269A104}" type="pres">
      <dgm:prSet presAssocID="{D1CA7524-D6D4-4031-8A9F-B5EEFC2660ED}" presName="node" presStyleLbl="node1" presStyleIdx="0" presStyleCnt="8">
        <dgm:presLayoutVars>
          <dgm:bulletEnabled val="1"/>
        </dgm:presLayoutVars>
      </dgm:prSet>
      <dgm:spPr/>
      <dgm:t>
        <a:bodyPr/>
        <a:lstStyle/>
        <a:p>
          <a:endParaRPr lang="en-US"/>
        </a:p>
      </dgm:t>
    </dgm:pt>
    <dgm:pt modelId="{C7B181C9-4763-4271-9C08-AE09A7EB9DBA}" type="pres">
      <dgm:prSet presAssocID="{3BFD3D3D-4A01-4CCF-B329-3F69D0698F18}" presName="sibTrans" presStyleLbl="sibTrans1D1" presStyleIdx="0" presStyleCnt="7"/>
      <dgm:spPr/>
      <dgm:t>
        <a:bodyPr/>
        <a:lstStyle/>
        <a:p>
          <a:endParaRPr lang="en-US"/>
        </a:p>
      </dgm:t>
    </dgm:pt>
    <dgm:pt modelId="{ADD7BDDD-03B4-463C-BBEE-94800DE74839}" type="pres">
      <dgm:prSet presAssocID="{3BFD3D3D-4A01-4CCF-B329-3F69D0698F18}" presName="connectorText" presStyleLbl="sibTrans1D1" presStyleIdx="0" presStyleCnt="7"/>
      <dgm:spPr/>
      <dgm:t>
        <a:bodyPr/>
        <a:lstStyle/>
        <a:p>
          <a:endParaRPr lang="en-US"/>
        </a:p>
      </dgm:t>
    </dgm:pt>
    <dgm:pt modelId="{12B73214-1918-4AA2-B341-F66BD1A548E4}" type="pres">
      <dgm:prSet presAssocID="{7E99FBFC-B1CD-4721-85F1-2BE7C968D202}" presName="node" presStyleLbl="node1" presStyleIdx="1" presStyleCnt="8">
        <dgm:presLayoutVars>
          <dgm:bulletEnabled val="1"/>
        </dgm:presLayoutVars>
      </dgm:prSet>
      <dgm:spPr/>
      <dgm:t>
        <a:bodyPr/>
        <a:lstStyle/>
        <a:p>
          <a:endParaRPr lang="en-US"/>
        </a:p>
      </dgm:t>
    </dgm:pt>
    <dgm:pt modelId="{FFC7CBDC-3740-4B7D-A602-3F06F1070DED}" type="pres">
      <dgm:prSet presAssocID="{77D7D29A-1C1E-40F6-AAAA-DA9B2F45CB24}" presName="sibTrans" presStyleLbl="sibTrans1D1" presStyleIdx="1" presStyleCnt="7"/>
      <dgm:spPr/>
      <dgm:t>
        <a:bodyPr/>
        <a:lstStyle/>
        <a:p>
          <a:endParaRPr lang="en-US"/>
        </a:p>
      </dgm:t>
    </dgm:pt>
    <dgm:pt modelId="{F87A68BA-0303-4EEB-8466-6D467DC0C34D}" type="pres">
      <dgm:prSet presAssocID="{77D7D29A-1C1E-40F6-AAAA-DA9B2F45CB24}" presName="connectorText" presStyleLbl="sibTrans1D1" presStyleIdx="1" presStyleCnt="7"/>
      <dgm:spPr/>
      <dgm:t>
        <a:bodyPr/>
        <a:lstStyle/>
        <a:p>
          <a:endParaRPr lang="en-US"/>
        </a:p>
      </dgm:t>
    </dgm:pt>
    <dgm:pt modelId="{EC23351E-38AA-4DE9-BE17-4C523428D100}" type="pres">
      <dgm:prSet presAssocID="{2ABFB793-07BB-48E2-A96A-94F58FC1309B}" presName="node" presStyleLbl="node1" presStyleIdx="2" presStyleCnt="8">
        <dgm:presLayoutVars>
          <dgm:bulletEnabled val="1"/>
        </dgm:presLayoutVars>
      </dgm:prSet>
      <dgm:spPr/>
      <dgm:t>
        <a:bodyPr/>
        <a:lstStyle/>
        <a:p>
          <a:endParaRPr lang="en-US"/>
        </a:p>
      </dgm:t>
    </dgm:pt>
    <dgm:pt modelId="{1D2EBDB6-5324-4389-9516-D3A257C91B46}" type="pres">
      <dgm:prSet presAssocID="{AF352AEA-2D3F-48E2-965B-BE0F31203492}" presName="sibTrans" presStyleLbl="sibTrans1D1" presStyleIdx="2" presStyleCnt="7"/>
      <dgm:spPr/>
      <dgm:t>
        <a:bodyPr/>
        <a:lstStyle/>
        <a:p>
          <a:endParaRPr lang="en-US"/>
        </a:p>
      </dgm:t>
    </dgm:pt>
    <dgm:pt modelId="{4605BB4A-AC05-417B-8EE5-63CB98987BCA}" type="pres">
      <dgm:prSet presAssocID="{AF352AEA-2D3F-48E2-965B-BE0F31203492}" presName="connectorText" presStyleLbl="sibTrans1D1" presStyleIdx="2" presStyleCnt="7"/>
      <dgm:spPr/>
      <dgm:t>
        <a:bodyPr/>
        <a:lstStyle/>
        <a:p>
          <a:endParaRPr lang="en-US"/>
        </a:p>
      </dgm:t>
    </dgm:pt>
    <dgm:pt modelId="{C237AB8C-9214-420C-9EC8-471603954259}" type="pres">
      <dgm:prSet presAssocID="{06FF739D-4C88-45B2-B445-C5CF8DBF267D}" presName="node" presStyleLbl="node1" presStyleIdx="3" presStyleCnt="8">
        <dgm:presLayoutVars>
          <dgm:bulletEnabled val="1"/>
        </dgm:presLayoutVars>
      </dgm:prSet>
      <dgm:spPr/>
      <dgm:t>
        <a:bodyPr/>
        <a:lstStyle/>
        <a:p>
          <a:endParaRPr lang="en-US"/>
        </a:p>
      </dgm:t>
    </dgm:pt>
    <dgm:pt modelId="{29ACFB2C-2219-4F2B-A60E-6A174826BDF7}" type="pres">
      <dgm:prSet presAssocID="{C655BCC1-FEEE-4AF9-A130-D147B05116FC}" presName="sibTrans" presStyleLbl="sibTrans1D1" presStyleIdx="3" presStyleCnt="7"/>
      <dgm:spPr/>
      <dgm:t>
        <a:bodyPr/>
        <a:lstStyle/>
        <a:p>
          <a:endParaRPr lang="en-US"/>
        </a:p>
      </dgm:t>
    </dgm:pt>
    <dgm:pt modelId="{2FD05B5E-D9EE-49F8-9DC9-28AA4720E70F}" type="pres">
      <dgm:prSet presAssocID="{C655BCC1-FEEE-4AF9-A130-D147B05116FC}" presName="connectorText" presStyleLbl="sibTrans1D1" presStyleIdx="3" presStyleCnt="7"/>
      <dgm:spPr/>
      <dgm:t>
        <a:bodyPr/>
        <a:lstStyle/>
        <a:p>
          <a:endParaRPr lang="en-US"/>
        </a:p>
      </dgm:t>
    </dgm:pt>
    <dgm:pt modelId="{D4E1CBA6-D7ED-40C0-A545-CEBE3B787EB4}" type="pres">
      <dgm:prSet presAssocID="{60228627-5ACA-4E7E-973C-E37C3C65D796}" presName="node" presStyleLbl="node1" presStyleIdx="4" presStyleCnt="8">
        <dgm:presLayoutVars>
          <dgm:bulletEnabled val="1"/>
        </dgm:presLayoutVars>
      </dgm:prSet>
      <dgm:spPr/>
      <dgm:t>
        <a:bodyPr/>
        <a:lstStyle/>
        <a:p>
          <a:endParaRPr lang="en-US"/>
        </a:p>
      </dgm:t>
    </dgm:pt>
    <dgm:pt modelId="{A75A99A7-BF0E-425A-9F55-D9E0450E7A18}" type="pres">
      <dgm:prSet presAssocID="{C284B5A7-5D99-4AC4-B403-B54FDB19A1A2}" presName="sibTrans" presStyleLbl="sibTrans1D1" presStyleIdx="4" presStyleCnt="7"/>
      <dgm:spPr/>
      <dgm:t>
        <a:bodyPr/>
        <a:lstStyle/>
        <a:p>
          <a:endParaRPr lang="en-US"/>
        </a:p>
      </dgm:t>
    </dgm:pt>
    <dgm:pt modelId="{4C57CD95-CA3C-4A41-90AB-3515E1ACFC18}" type="pres">
      <dgm:prSet presAssocID="{C284B5A7-5D99-4AC4-B403-B54FDB19A1A2}" presName="connectorText" presStyleLbl="sibTrans1D1" presStyleIdx="4" presStyleCnt="7"/>
      <dgm:spPr/>
      <dgm:t>
        <a:bodyPr/>
        <a:lstStyle/>
        <a:p>
          <a:endParaRPr lang="en-US"/>
        </a:p>
      </dgm:t>
    </dgm:pt>
    <dgm:pt modelId="{2515602F-20C8-4944-823E-61A97C479846}" type="pres">
      <dgm:prSet presAssocID="{56C92EF5-0DC9-4C25-90BB-AFE3D0711185}" presName="node" presStyleLbl="node1" presStyleIdx="5" presStyleCnt="8">
        <dgm:presLayoutVars>
          <dgm:bulletEnabled val="1"/>
        </dgm:presLayoutVars>
      </dgm:prSet>
      <dgm:spPr/>
      <dgm:t>
        <a:bodyPr/>
        <a:lstStyle/>
        <a:p>
          <a:endParaRPr lang="en-US"/>
        </a:p>
      </dgm:t>
    </dgm:pt>
    <dgm:pt modelId="{67DCCF87-BE4F-4F39-9F3A-0C7BD77C0564}" type="pres">
      <dgm:prSet presAssocID="{C7300BEF-53A7-4FD7-998D-F7155C0DA166}" presName="sibTrans" presStyleLbl="sibTrans1D1" presStyleIdx="5" presStyleCnt="7"/>
      <dgm:spPr/>
      <dgm:t>
        <a:bodyPr/>
        <a:lstStyle/>
        <a:p>
          <a:endParaRPr lang="en-US"/>
        </a:p>
      </dgm:t>
    </dgm:pt>
    <dgm:pt modelId="{E7DC9C86-05B3-4B54-9397-EDB3E95557F7}" type="pres">
      <dgm:prSet presAssocID="{C7300BEF-53A7-4FD7-998D-F7155C0DA166}" presName="connectorText" presStyleLbl="sibTrans1D1" presStyleIdx="5" presStyleCnt="7"/>
      <dgm:spPr/>
      <dgm:t>
        <a:bodyPr/>
        <a:lstStyle/>
        <a:p>
          <a:endParaRPr lang="en-US"/>
        </a:p>
      </dgm:t>
    </dgm:pt>
    <dgm:pt modelId="{AE531956-3F41-4F60-86DB-BC27A86229EB}" type="pres">
      <dgm:prSet presAssocID="{3C37E2F3-9022-4B5A-AEF9-A96890E31DFB}" presName="node" presStyleLbl="node1" presStyleIdx="6" presStyleCnt="8">
        <dgm:presLayoutVars>
          <dgm:bulletEnabled val="1"/>
        </dgm:presLayoutVars>
      </dgm:prSet>
      <dgm:spPr/>
      <dgm:t>
        <a:bodyPr/>
        <a:lstStyle/>
        <a:p>
          <a:endParaRPr lang="en-US"/>
        </a:p>
      </dgm:t>
    </dgm:pt>
    <dgm:pt modelId="{1E2BCE91-6562-46B8-90F6-6793BED963A9}" type="pres">
      <dgm:prSet presAssocID="{AB329196-7BB1-4AF7-BE8A-FF1B4E119623}" presName="sibTrans" presStyleLbl="sibTrans1D1" presStyleIdx="6" presStyleCnt="7"/>
      <dgm:spPr/>
      <dgm:t>
        <a:bodyPr/>
        <a:lstStyle/>
        <a:p>
          <a:endParaRPr lang="en-US"/>
        </a:p>
      </dgm:t>
    </dgm:pt>
    <dgm:pt modelId="{5CFAA9C5-7E0A-462B-8223-35C2ED482E89}" type="pres">
      <dgm:prSet presAssocID="{AB329196-7BB1-4AF7-BE8A-FF1B4E119623}" presName="connectorText" presStyleLbl="sibTrans1D1" presStyleIdx="6" presStyleCnt="7"/>
      <dgm:spPr/>
      <dgm:t>
        <a:bodyPr/>
        <a:lstStyle/>
        <a:p>
          <a:endParaRPr lang="en-US"/>
        </a:p>
      </dgm:t>
    </dgm:pt>
    <dgm:pt modelId="{58F7C644-265F-49B0-89E4-7036E5E48C8E}" type="pres">
      <dgm:prSet presAssocID="{93929AB6-0E76-4888-83EE-5D896078D6C7}" presName="node" presStyleLbl="node1" presStyleIdx="7" presStyleCnt="8">
        <dgm:presLayoutVars>
          <dgm:bulletEnabled val="1"/>
        </dgm:presLayoutVars>
      </dgm:prSet>
      <dgm:spPr/>
      <dgm:t>
        <a:bodyPr/>
        <a:lstStyle/>
        <a:p>
          <a:endParaRPr lang="en-US"/>
        </a:p>
      </dgm:t>
    </dgm:pt>
  </dgm:ptLst>
  <dgm:cxnLst>
    <dgm:cxn modelId="{DC047DF6-5C88-4CF8-A598-96F9BCD9AA21}" type="presOf" srcId="{AB329196-7BB1-4AF7-BE8A-FF1B4E119623}" destId="{5CFAA9C5-7E0A-462B-8223-35C2ED482E89}" srcOrd="1" destOrd="0" presId="urn:microsoft.com/office/officeart/2005/8/layout/bProcess3"/>
    <dgm:cxn modelId="{158CC8CD-C30B-41BA-91EF-8087E4061521}" type="presOf" srcId="{06FF739D-4C88-45B2-B445-C5CF8DBF267D}" destId="{C237AB8C-9214-420C-9EC8-471603954259}" srcOrd="0" destOrd="0" presId="urn:microsoft.com/office/officeart/2005/8/layout/bProcess3"/>
    <dgm:cxn modelId="{A404537E-FA75-42A5-A01D-FA24C89155EF}" srcId="{96180B4E-40E2-457F-B12D-75E37AB7E122}" destId="{D1CA7524-D6D4-4031-8A9F-B5EEFC2660ED}" srcOrd="0" destOrd="0" parTransId="{4721D251-88F0-4744-A8DE-092F1A20A07D}" sibTransId="{3BFD3D3D-4A01-4CCF-B329-3F69D0698F18}"/>
    <dgm:cxn modelId="{2E97588B-C108-4696-915C-EB3ECF0643D8}" type="presOf" srcId="{D1CA7524-D6D4-4031-8A9F-B5EEFC2660ED}" destId="{85AEE83C-0783-4D62-AD2B-98FCB269A104}" srcOrd="0" destOrd="0" presId="urn:microsoft.com/office/officeart/2005/8/layout/bProcess3"/>
    <dgm:cxn modelId="{86C448CC-CA57-431D-8D44-E4966A3943E3}" type="presOf" srcId="{AF352AEA-2D3F-48E2-965B-BE0F31203492}" destId="{1D2EBDB6-5324-4389-9516-D3A257C91B46}" srcOrd="0" destOrd="0" presId="urn:microsoft.com/office/officeart/2005/8/layout/bProcess3"/>
    <dgm:cxn modelId="{943D7B5E-2C3F-45DC-8CCE-0A6968B0F3C2}" type="presOf" srcId="{93929AB6-0E76-4888-83EE-5D896078D6C7}" destId="{58F7C644-265F-49B0-89E4-7036E5E48C8E}" srcOrd="0" destOrd="0" presId="urn:microsoft.com/office/officeart/2005/8/layout/bProcess3"/>
    <dgm:cxn modelId="{5DF5C959-03D7-4661-BF38-EB8C133A00CE}" type="presOf" srcId="{2ABFB793-07BB-48E2-A96A-94F58FC1309B}" destId="{EC23351E-38AA-4DE9-BE17-4C523428D100}" srcOrd="0" destOrd="0" presId="urn:microsoft.com/office/officeart/2005/8/layout/bProcess3"/>
    <dgm:cxn modelId="{3FFF8A6A-2D90-428A-8E87-6E1F3820AEDD}" type="presOf" srcId="{C7300BEF-53A7-4FD7-998D-F7155C0DA166}" destId="{E7DC9C86-05B3-4B54-9397-EDB3E95557F7}" srcOrd="1" destOrd="0" presId="urn:microsoft.com/office/officeart/2005/8/layout/bProcess3"/>
    <dgm:cxn modelId="{228E26FB-47C3-4104-B42C-D0A36CE8DB26}" type="presOf" srcId="{C284B5A7-5D99-4AC4-B403-B54FDB19A1A2}" destId="{A75A99A7-BF0E-425A-9F55-D9E0450E7A18}" srcOrd="0" destOrd="0" presId="urn:microsoft.com/office/officeart/2005/8/layout/bProcess3"/>
    <dgm:cxn modelId="{CA2BF932-9A80-4058-9F10-5146D1A13DC9}" type="presOf" srcId="{7E99FBFC-B1CD-4721-85F1-2BE7C968D202}" destId="{12B73214-1918-4AA2-B341-F66BD1A548E4}" srcOrd="0" destOrd="0" presId="urn:microsoft.com/office/officeart/2005/8/layout/bProcess3"/>
    <dgm:cxn modelId="{8FF92CA7-1C78-42E1-83CE-A80DD3F23C39}" type="presOf" srcId="{3BFD3D3D-4A01-4CCF-B329-3F69D0698F18}" destId="{ADD7BDDD-03B4-463C-BBEE-94800DE74839}" srcOrd="1" destOrd="0" presId="urn:microsoft.com/office/officeart/2005/8/layout/bProcess3"/>
    <dgm:cxn modelId="{5E32C50B-5C4B-4FFD-920C-767B262F7544}" type="presOf" srcId="{C284B5A7-5D99-4AC4-B403-B54FDB19A1A2}" destId="{4C57CD95-CA3C-4A41-90AB-3515E1ACFC18}" srcOrd="1" destOrd="0" presId="urn:microsoft.com/office/officeart/2005/8/layout/bProcess3"/>
    <dgm:cxn modelId="{46C2957F-633D-4901-AA83-D7D24C74FA6F}" srcId="{96180B4E-40E2-457F-B12D-75E37AB7E122}" destId="{60228627-5ACA-4E7E-973C-E37C3C65D796}" srcOrd="4" destOrd="0" parTransId="{D4E2E5A6-BCA0-4C28-93C8-801572EC56E6}" sibTransId="{C284B5A7-5D99-4AC4-B403-B54FDB19A1A2}"/>
    <dgm:cxn modelId="{29358932-FD51-4C2D-A594-E8DAAA66624E}" srcId="{96180B4E-40E2-457F-B12D-75E37AB7E122}" destId="{3C37E2F3-9022-4B5A-AEF9-A96890E31DFB}" srcOrd="6" destOrd="0" parTransId="{E3A46869-E292-430C-A73B-9109AC4F70D6}" sibTransId="{AB329196-7BB1-4AF7-BE8A-FF1B4E119623}"/>
    <dgm:cxn modelId="{C0032A4C-DE20-45AC-AD40-AF82B859BD4F}" type="presOf" srcId="{C655BCC1-FEEE-4AF9-A130-D147B05116FC}" destId="{2FD05B5E-D9EE-49F8-9DC9-28AA4720E70F}" srcOrd="1" destOrd="0" presId="urn:microsoft.com/office/officeart/2005/8/layout/bProcess3"/>
    <dgm:cxn modelId="{7D3E8B71-B36E-4059-8A11-BFEC84513030}" srcId="{96180B4E-40E2-457F-B12D-75E37AB7E122}" destId="{2ABFB793-07BB-48E2-A96A-94F58FC1309B}" srcOrd="2" destOrd="0" parTransId="{A6610711-A8A1-4656-A1DE-19482505B6FB}" sibTransId="{AF352AEA-2D3F-48E2-965B-BE0F31203492}"/>
    <dgm:cxn modelId="{32A6AAC2-8A43-47E8-AED3-5216D6D098DC}" type="presOf" srcId="{3C37E2F3-9022-4B5A-AEF9-A96890E31DFB}" destId="{AE531956-3F41-4F60-86DB-BC27A86229EB}" srcOrd="0" destOrd="0" presId="urn:microsoft.com/office/officeart/2005/8/layout/bProcess3"/>
    <dgm:cxn modelId="{71AFA398-627A-4721-9486-06952BD05757}" type="presOf" srcId="{77D7D29A-1C1E-40F6-AAAA-DA9B2F45CB24}" destId="{FFC7CBDC-3740-4B7D-A602-3F06F1070DED}" srcOrd="0" destOrd="0" presId="urn:microsoft.com/office/officeart/2005/8/layout/bProcess3"/>
    <dgm:cxn modelId="{E590D4D7-749B-4E93-ABE8-16C6B7F8C569}" srcId="{96180B4E-40E2-457F-B12D-75E37AB7E122}" destId="{93929AB6-0E76-4888-83EE-5D896078D6C7}" srcOrd="7" destOrd="0" parTransId="{537AEC79-7D86-48E1-AB3E-C768DE9705F1}" sibTransId="{63C7DF63-570F-45FC-A796-D54183D9C265}"/>
    <dgm:cxn modelId="{481AC2E3-065D-4283-824C-C75F926FAC61}" srcId="{96180B4E-40E2-457F-B12D-75E37AB7E122}" destId="{7E99FBFC-B1CD-4721-85F1-2BE7C968D202}" srcOrd="1" destOrd="0" parTransId="{25C02270-63C7-471B-A45D-BA7CE48A76D1}" sibTransId="{77D7D29A-1C1E-40F6-AAAA-DA9B2F45CB24}"/>
    <dgm:cxn modelId="{AAEDE286-99B7-469A-88A2-B4EC30786D9A}" type="presOf" srcId="{C655BCC1-FEEE-4AF9-A130-D147B05116FC}" destId="{29ACFB2C-2219-4F2B-A60E-6A174826BDF7}" srcOrd="0" destOrd="0" presId="urn:microsoft.com/office/officeart/2005/8/layout/bProcess3"/>
    <dgm:cxn modelId="{A36ECDBF-F64D-43ED-961F-426DE3D9A070}" srcId="{96180B4E-40E2-457F-B12D-75E37AB7E122}" destId="{56C92EF5-0DC9-4C25-90BB-AFE3D0711185}" srcOrd="5" destOrd="0" parTransId="{63B5B1D3-93DC-4A09-BF8B-161814C565AB}" sibTransId="{C7300BEF-53A7-4FD7-998D-F7155C0DA166}"/>
    <dgm:cxn modelId="{3AE9E2FC-D7C0-40F8-B16C-CD3C5C49778D}" srcId="{96180B4E-40E2-457F-B12D-75E37AB7E122}" destId="{06FF739D-4C88-45B2-B445-C5CF8DBF267D}" srcOrd="3" destOrd="0" parTransId="{0AA43222-1D19-4155-BEB2-2D24E23A3801}" sibTransId="{C655BCC1-FEEE-4AF9-A130-D147B05116FC}"/>
    <dgm:cxn modelId="{12B8A51C-699B-4936-B875-8858FE68A4EC}" type="presOf" srcId="{AF352AEA-2D3F-48E2-965B-BE0F31203492}" destId="{4605BB4A-AC05-417B-8EE5-63CB98987BCA}" srcOrd="1" destOrd="0" presId="urn:microsoft.com/office/officeart/2005/8/layout/bProcess3"/>
    <dgm:cxn modelId="{65D6883F-47B2-4B6E-AAE9-40C771F2284D}" type="presOf" srcId="{96180B4E-40E2-457F-B12D-75E37AB7E122}" destId="{E40CE9E7-6BE1-4051-BCA3-010CEC9BF6D8}" srcOrd="0" destOrd="0" presId="urn:microsoft.com/office/officeart/2005/8/layout/bProcess3"/>
    <dgm:cxn modelId="{82FBBAF0-C074-46B0-B43D-39AD6C5D01D7}" type="presOf" srcId="{77D7D29A-1C1E-40F6-AAAA-DA9B2F45CB24}" destId="{F87A68BA-0303-4EEB-8466-6D467DC0C34D}" srcOrd="1" destOrd="0" presId="urn:microsoft.com/office/officeart/2005/8/layout/bProcess3"/>
    <dgm:cxn modelId="{E5148943-6FF5-4BF7-B6C7-445A27BC33BC}" type="presOf" srcId="{C7300BEF-53A7-4FD7-998D-F7155C0DA166}" destId="{67DCCF87-BE4F-4F39-9F3A-0C7BD77C0564}" srcOrd="0" destOrd="0" presId="urn:microsoft.com/office/officeart/2005/8/layout/bProcess3"/>
    <dgm:cxn modelId="{2E243F71-5969-45EB-B36D-58C4EDC5FC51}" type="presOf" srcId="{AB329196-7BB1-4AF7-BE8A-FF1B4E119623}" destId="{1E2BCE91-6562-46B8-90F6-6793BED963A9}" srcOrd="0" destOrd="0" presId="urn:microsoft.com/office/officeart/2005/8/layout/bProcess3"/>
    <dgm:cxn modelId="{60DB3977-88F9-47AD-B730-3E859913096A}" type="presOf" srcId="{3BFD3D3D-4A01-4CCF-B329-3F69D0698F18}" destId="{C7B181C9-4763-4271-9C08-AE09A7EB9DBA}" srcOrd="0" destOrd="0" presId="urn:microsoft.com/office/officeart/2005/8/layout/bProcess3"/>
    <dgm:cxn modelId="{528B15F2-509F-47AF-9409-3B80DFC69F76}" type="presOf" srcId="{56C92EF5-0DC9-4C25-90BB-AFE3D0711185}" destId="{2515602F-20C8-4944-823E-61A97C479846}" srcOrd="0" destOrd="0" presId="urn:microsoft.com/office/officeart/2005/8/layout/bProcess3"/>
    <dgm:cxn modelId="{412F6650-3843-4FC8-AE7C-515B53280524}" type="presOf" srcId="{60228627-5ACA-4E7E-973C-E37C3C65D796}" destId="{D4E1CBA6-D7ED-40C0-A545-CEBE3B787EB4}" srcOrd="0" destOrd="0" presId="urn:microsoft.com/office/officeart/2005/8/layout/bProcess3"/>
    <dgm:cxn modelId="{DD046E57-8A0B-466C-814F-712340A1EE47}" type="presParOf" srcId="{E40CE9E7-6BE1-4051-BCA3-010CEC9BF6D8}" destId="{85AEE83C-0783-4D62-AD2B-98FCB269A104}" srcOrd="0" destOrd="0" presId="urn:microsoft.com/office/officeart/2005/8/layout/bProcess3"/>
    <dgm:cxn modelId="{0389B1C7-A5BA-47D1-9FFC-DFA18231E5A6}" type="presParOf" srcId="{E40CE9E7-6BE1-4051-BCA3-010CEC9BF6D8}" destId="{C7B181C9-4763-4271-9C08-AE09A7EB9DBA}" srcOrd="1" destOrd="0" presId="urn:microsoft.com/office/officeart/2005/8/layout/bProcess3"/>
    <dgm:cxn modelId="{962037C3-F784-4007-871A-79E51D96DA80}" type="presParOf" srcId="{C7B181C9-4763-4271-9C08-AE09A7EB9DBA}" destId="{ADD7BDDD-03B4-463C-BBEE-94800DE74839}" srcOrd="0" destOrd="0" presId="urn:microsoft.com/office/officeart/2005/8/layout/bProcess3"/>
    <dgm:cxn modelId="{8E6B325B-8B67-45D9-9A93-0945ADA3ADF4}" type="presParOf" srcId="{E40CE9E7-6BE1-4051-BCA3-010CEC9BF6D8}" destId="{12B73214-1918-4AA2-B341-F66BD1A548E4}" srcOrd="2" destOrd="0" presId="urn:microsoft.com/office/officeart/2005/8/layout/bProcess3"/>
    <dgm:cxn modelId="{16216B96-DB31-440F-AE50-82AB8A0C244E}" type="presParOf" srcId="{E40CE9E7-6BE1-4051-BCA3-010CEC9BF6D8}" destId="{FFC7CBDC-3740-4B7D-A602-3F06F1070DED}" srcOrd="3" destOrd="0" presId="urn:microsoft.com/office/officeart/2005/8/layout/bProcess3"/>
    <dgm:cxn modelId="{41165293-E8CE-4BE8-9D91-945247B79567}" type="presParOf" srcId="{FFC7CBDC-3740-4B7D-A602-3F06F1070DED}" destId="{F87A68BA-0303-4EEB-8466-6D467DC0C34D}" srcOrd="0" destOrd="0" presId="urn:microsoft.com/office/officeart/2005/8/layout/bProcess3"/>
    <dgm:cxn modelId="{11E7A9DB-99DB-4B59-960F-D878242899E4}" type="presParOf" srcId="{E40CE9E7-6BE1-4051-BCA3-010CEC9BF6D8}" destId="{EC23351E-38AA-4DE9-BE17-4C523428D100}" srcOrd="4" destOrd="0" presId="urn:microsoft.com/office/officeart/2005/8/layout/bProcess3"/>
    <dgm:cxn modelId="{B1E7ED4A-12AB-4C8A-8144-6698BBD9BEF8}" type="presParOf" srcId="{E40CE9E7-6BE1-4051-BCA3-010CEC9BF6D8}" destId="{1D2EBDB6-5324-4389-9516-D3A257C91B46}" srcOrd="5" destOrd="0" presId="urn:microsoft.com/office/officeart/2005/8/layout/bProcess3"/>
    <dgm:cxn modelId="{3B2821CE-533F-4A27-BC6E-B5D870129EDA}" type="presParOf" srcId="{1D2EBDB6-5324-4389-9516-D3A257C91B46}" destId="{4605BB4A-AC05-417B-8EE5-63CB98987BCA}" srcOrd="0" destOrd="0" presId="urn:microsoft.com/office/officeart/2005/8/layout/bProcess3"/>
    <dgm:cxn modelId="{CA794B74-FC19-4DBB-A8A6-EFF3570439F0}" type="presParOf" srcId="{E40CE9E7-6BE1-4051-BCA3-010CEC9BF6D8}" destId="{C237AB8C-9214-420C-9EC8-471603954259}" srcOrd="6" destOrd="0" presId="urn:microsoft.com/office/officeart/2005/8/layout/bProcess3"/>
    <dgm:cxn modelId="{A88D4353-D684-4462-A56C-A38DCF432F44}" type="presParOf" srcId="{E40CE9E7-6BE1-4051-BCA3-010CEC9BF6D8}" destId="{29ACFB2C-2219-4F2B-A60E-6A174826BDF7}" srcOrd="7" destOrd="0" presId="urn:microsoft.com/office/officeart/2005/8/layout/bProcess3"/>
    <dgm:cxn modelId="{CECA61E4-EC09-4D24-9148-B1284DA0173D}" type="presParOf" srcId="{29ACFB2C-2219-4F2B-A60E-6A174826BDF7}" destId="{2FD05B5E-D9EE-49F8-9DC9-28AA4720E70F}" srcOrd="0" destOrd="0" presId="urn:microsoft.com/office/officeart/2005/8/layout/bProcess3"/>
    <dgm:cxn modelId="{C14D61B5-8E7E-4880-B19E-3921EC8F988A}" type="presParOf" srcId="{E40CE9E7-6BE1-4051-BCA3-010CEC9BF6D8}" destId="{D4E1CBA6-D7ED-40C0-A545-CEBE3B787EB4}" srcOrd="8" destOrd="0" presId="urn:microsoft.com/office/officeart/2005/8/layout/bProcess3"/>
    <dgm:cxn modelId="{5B4B06EF-6FAB-4C41-BED2-3A1D96B7D8F7}" type="presParOf" srcId="{E40CE9E7-6BE1-4051-BCA3-010CEC9BF6D8}" destId="{A75A99A7-BF0E-425A-9F55-D9E0450E7A18}" srcOrd="9" destOrd="0" presId="urn:microsoft.com/office/officeart/2005/8/layout/bProcess3"/>
    <dgm:cxn modelId="{999E0695-C1FD-49D9-94A8-0EA223246631}" type="presParOf" srcId="{A75A99A7-BF0E-425A-9F55-D9E0450E7A18}" destId="{4C57CD95-CA3C-4A41-90AB-3515E1ACFC18}" srcOrd="0" destOrd="0" presId="urn:microsoft.com/office/officeart/2005/8/layout/bProcess3"/>
    <dgm:cxn modelId="{A54C7108-783E-49F4-B967-E17D08E10E45}" type="presParOf" srcId="{E40CE9E7-6BE1-4051-BCA3-010CEC9BF6D8}" destId="{2515602F-20C8-4944-823E-61A97C479846}" srcOrd="10" destOrd="0" presId="urn:microsoft.com/office/officeart/2005/8/layout/bProcess3"/>
    <dgm:cxn modelId="{4BDD1E0D-8126-466C-BBDD-9A3F17447333}" type="presParOf" srcId="{E40CE9E7-6BE1-4051-BCA3-010CEC9BF6D8}" destId="{67DCCF87-BE4F-4F39-9F3A-0C7BD77C0564}" srcOrd="11" destOrd="0" presId="urn:microsoft.com/office/officeart/2005/8/layout/bProcess3"/>
    <dgm:cxn modelId="{B0B52DD9-E8E5-400A-8B49-278D4A520E04}" type="presParOf" srcId="{67DCCF87-BE4F-4F39-9F3A-0C7BD77C0564}" destId="{E7DC9C86-05B3-4B54-9397-EDB3E95557F7}" srcOrd="0" destOrd="0" presId="urn:microsoft.com/office/officeart/2005/8/layout/bProcess3"/>
    <dgm:cxn modelId="{2E22D42C-1EC5-41C4-BA02-139FC10A218F}" type="presParOf" srcId="{E40CE9E7-6BE1-4051-BCA3-010CEC9BF6D8}" destId="{AE531956-3F41-4F60-86DB-BC27A86229EB}" srcOrd="12" destOrd="0" presId="urn:microsoft.com/office/officeart/2005/8/layout/bProcess3"/>
    <dgm:cxn modelId="{B1DA9891-FD67-4C0E-B4D8-DC4016F53572}" type="presParOf" srcId="{E40CE9E7-6BE1-4051-BCA3-010CEC9BF6D8}" destId="{1E2BCE91-6562-46B8-90F6-6793BED963A9}" srcOrd="13" destOrd="0" presId="urn:microsoft.com/office/officeart/2005/8/layout/bProcess3"/>
    <dgm:cxn modelId="{E4E2A890-0F07-44E1-98A5-0CE75CE9955C}" type="presParOf" srcId="{1E2BCE91-6562-46B8-90F6-6793BED963A9}" destId="{5CFAA9C5-7E0A-462B-8223-35C2ED482E89}" srcOrd="0" destOrd="0" presId="urn:microsoft.com/office/officeart/2005/8/layout/bProcess3"/>
    <dgm:cxn modelId="{8347260E-FEC8-4C6C-B901-0027D4CA443C}" type="presParOf" srcId="{E40CE9E7-6BE1-4051-BCA3-010CEC9BF6D8}" destId="{58F7C644-265F-49B0-89E4-7036E5E48C8E}"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181C9-4763-4271-9C08-AE09A7EB9DBA}">
      <dsp:nvSpPr>
        <dsp:cNvPr id="0" name=""/>
        <dsp:cNvSpPr/>
      </dsp:nvSpPr>
      <dsp:spPr>
        <a:xfrm>
          <a:off x="2207855" y="1421601"/>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2433735" y="1464782"/>
        <a:ext cx="0" cy="0"/>
      </dsp:txXfrm>
    </dsp:sp>
    <dsp:sp modelId="{85AEE83C-0783-4D62-AD2B-98FCB269A104}">
      <dsp:nvSpPr>
        <dsp:cNvPr id="0" name=""/>
        <dsp:cNvSpPr/>
      </dsp:nvSpPr>
      <dsp:spPr>
        <a:xfrm>
          <a:off x="2060" y="805042"/>
          <a:ext cx="2207594" cy="1324556"/>
        </a:xfrm>
        <a:prstGeom prst="rect">
          <a:avLst/>
        </a:prstGeom>
        <a:solidFill>
          <a:srgbClr val="A5A5A5">
            <a:alpha val="9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a:solidFill>
                <a:sysClr val="window" lastClr="FFFFFF"/>
              </a:solidFill>
              <a:latin typeface="Calibri" panose="020F0502020204030204"/>
              <a:ea typeface="+mn-ea"/>
              <a:cs typeface="+mn-cs"/>
            </a:rPr>
            <a:t>1. Data Collection</a:t>
          </a:r>
        </a:p>
      </dsp:txBody>
      <dsp:txXfrm>
        <a:off x="2060" y="805042"/>
        <a:ext cx="2207594" cy="1324556"/>
      </dsp:txXfrm>
    </dsp:sp>
    <dsp:sp modelId="{FFC7CBDC-3740-4B7D-A602-3F06F1070DED}">
      <dsp:nvSpPr>
        <dsp:cNvPr id="0" name=""/>
        <dsp:cNvSpPr/>
      </dsp:nvSpPr>
      <dsp:spPr>
        <a:xfrm>
          <a:off x="4923196" y="1421601"/>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3849"/>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5149076" y="1464782"/>
        <a:ext cx="0" cy="0"/>
      </dsp:txXfrm>
    </dsp:sp>
    <dsp:sp modelId="{12B73214-1918-4AA2-B341-F66BD1A548E4}">
      <dsp:nvSpPr>
        <dsp:cNvPr id="0" name=""/>
        <dsp:cNvSpPr/>
      </dsp:nvSpPr>
      <dsp:spPr>
        <a:xfrm>
          <a:off x="2717402" y="805042"/>
          <a:ext cx="2207594" cy="1324556"/>
        </a:xfrm>
        <a:prstGeom prst="rect">
          <a:avLst/>
        </a:prstGeom>
        <a:solidFill>
          <a:srgbClr val="A5A5A5">
            <a:alpha val="90000"/>
            <a:hueOff val="0"/>
            <a:satOff val="0"/>
            <a:lumOff val="0"/>
            <a:alphaOff val="-5714"/>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solidFill>
                <a:sysClr val="window" lastClr="FFFFFF"/>
              </a:solidFill>
              <a:latin typeface="Calibri" panose="020F0502020204030204"/>
              <a:ea typeface="+mn-ea"/>
              <a:cs typeface="+mn-cs"/>
            </a:rPr>
            <a:t>2. Labeling and Filtering</a:t>
          </a:r>
        </a:p>
      </dsp:txBody>
      <dsp:txXfrm>
        <a:off x="2717402" y="805042"/>
        <a:ext cx="2207594" cy="1324556"/>
      </dsp:txXfrm>
    </dsp:sp>
    <dsp:sp modelId="{1D2EBDB6-5324-4389-9516-D3A257C91B46}">
      <dsp:nvSpPr>
        <dsp:cNvPr id="0" name=""/>
        <dsp:cNvSpPr/>
      </dsp:nvSpPr>
      <dsp:spPr>
        <a:xfrm>
          <a:off x="7638537" y="1421601"/>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7698"/>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864417" y="1464782"/>
        <a:ext cx="0" cy="0"/>
      </dsp:txXfrm>
    </dsp:sp>
    <dsp:sp modelId="{EC23351E-38AA-4DE9-BE17-4C523428D100}">
      <dsp:nvSpPr>
        <dsp:cNvPr id="0" name=""/>
        <dsp:cNvSpPr/>
      </dsp:nvSpPr>
      <dsp:spPr>
        <a:xfrm>
          <a:off x="5432743" y="805042"/>
          <a:ext cx="2207594" cy="1324556"/>
        </a:xfrm>
        <a:prstGeom prst="rect">
          <a:avLst/>
        </a:prstGeom>
        <a:solidFill>
          <a:srgbClr val="A5A5A5">
            <a:alpha val="90000"/>
            <a:hueOff val="0"/>
            <a:satOff val="0"/>
            <a:lumOff val="0"/>
            <a:alphaOff val="-11429"/>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solidFill>
                <a:sysClr val="window" lastClr="FFFFFF"/>
              </a:solidFill>
              <a:latin typeface="Calibri" panose="020F0502020204030204"/>
              <a:ea typeface="+mn-ea"/>
              <a:cs typeface="+mn-cs"/>
            </a:rPr>
            <a:t>3. Feature Preparation</a:t>
          </a:r>
        </a:p>
      </dsp:txBody>
      <dsp:txXfrm>
        <a:off x="5432743" y="805042"/>
        <a:ext cx="2207594" cy="1324556"/>
      </dsp:txXfrm>
    </dsp:sp>
    <dsp:sp modelId="{29ACFB2C-2219-4F2B-A60E-6A174826BDF7}">
      <dsp:nvSpPr>
        <dsp:cNvPr id="0" name=""/>
        <dsp:cNvSpPr/>
      </dsp:nvSpPr>
      <dsp:spPr>
        <a:xfrm>
          <a:off x="1105858" y="2127799"/>
          <a:ext cx="8146023" cy="477146"/>
        </a:xfrm>
        <a:custGeom>
          <a:avLst/>
          <a:gdLst/>
          <a:ahLst/>
          <a:cxnLst/>
          <a:rect l="0" t="0" r="0" b="0"/>
          <a:pathLst>
            <a:path>
              <a:moveTo>
                <a:pt x="8146023" y="0"/>
              </a:moveTo>
              <a:lnTo>
                <a:pt x="8146023" y="255673"/>
              </a:lnTo>
              <a:lnTo>
                <a:pt x="0" y="255673"/>
              </a:lnTo>
              <a:lnTo>
                <a:pt x="0" y="477146"/>
              </a:lnTo>
            </a:path>
          </a:pathLst>
        </a:custGeom>
        <a:noFill/>
        <a:ln w="6350" cap="flat" cmpd="sng" algn="ctr">
          <a:solidFill>
            <a:srgbClr val="A5A5A5">
              <a:shade val="90000"/>
              <a:hueOff val="0"/>
              <a:satOff val="0"/>
              <a:lumOff val="11547"/>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4974824" y="2363834"/>
        <a:ext cx="0" cy="0"/>
      </dsp:txXfrm>
    </dsp:sp>
    <dsp:sp modelId="{C237AB8C-9214-420C-9EC8-471603954259}">
      <dsp:nvSpPr>
        <dsp:cNvPr id="0" name=""/>
        <dsp:cNvSpPr/>
      </dsp:nvSpPr>
      <dsp:spPr>
        <a:xfrm>
          <a:off x="8148084" y="805042"/>
          <a:ext cx="2207594" cy="1324556"/>
        </a:xfrm>
        <a:prstGeom prst="rect">
          <a:avLst/>
        </a:prstGeom>
        <a:solidFill>
          <a:srgbClr val="A5A5A5">
            <a:alpha val="90000"/>
            <a:hueOff val="0"/>
            <a:satOff val="0"/>
            <a:lumOff val="0"/>
            <a:alphaOff val="-17143"/>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solidFill>
                <a:sysClr val="window" lastClr="FFFFFF"/>
              </a:solidFill>
              <a:latin typeface="Calibri" panose="020F0502020204030204"/>
              <a:ea typeface="+mn-ea"/>
              <a:cs typeface="+mn-cs"/>
            </a:rPr>
            <a:t>4. Development and Fine-tuning of Algorithms</a:t>
          </a:r>
        </a:p>
      </dsp:txBody>
      <dsp:txXfrm>
        <a:off x="8148084" y="805042"/>
        <a:ext cx="2207594" cy="1324556"/>
      </dsp:txXfrm>
    </dsp:sp>
    <dsp:sp modelId="{A75A99A7-BF0E-425A-9F55-D9E0450E7A18}">
      <dsp:nvSpPr>
        <dsp:cNvPr id="0" name=""/>
        <dsp:cNvSpPr/>
      </dsp:nvSpPr>
      <dsp:spPr>
        <a:xfrm>
          <a:off x="2207855" y="3253904"/>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15397"/>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2433735" y="3297085"/>
        <a:ext cx="0" cy="0"/>
      </dsp:txXfrm>
    </dsp:sp>
    <dsp:sp modelId="{D4E1CBA6-D7ED-40C0-A545-CEBE3B787EB4}">
      <dsp:nvSpPr>
        <dsp:cNvPr id="0" name=""/>
        <dsp:cNvSpPr/>
      </dsp:nvSpPr>
      <dsp:spPr>
        <a:xfrm>
          <a:off x="2060" y="2637346"/>
          <a:ext cx="2207594" cy="1324556"/>
        </a:xfrm>
        <a:prstGeom prst="rect">
          <a:avLst/>
        </a:prstGeom>
        <a:solidFill>
          <a:srgbClr val="A5A5A5">
            <a:alpha val="90000"/>
            <a:hueOff val="0"/>
            <a:satOff val="0"/>
            <a:lumOff val="0"/>
            <a:alphaOff val="-22857"/>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solidFill>
                <a:sysClr val="window" lastClr="FFFFFF"/>
              </a:solidFill>
              <a:latin typeface="Calibri" panose="020F0502020204030204"/>
              <a:ea typeface="+mn-ea"/>
              <a:cs typeface="+mn-cs"/>
            </a:rPr>
            <a:t>5. Training and Classification</a:t>
          </a:r>
        </a:p>
      </dsp:txBody>
      <dsp:txXfrm>
        <a:off x="2060" y="2637346"/>
        <a:ext cx="2207594" cy="1324556"/>
      </dsp:txXfrm>
    </dsp:sp>
    <dsp:sp modelId="{67DCCF87-BE4F-4F39-9F3A-0C7BD77C0564}">
      <dsp:nvSpPr>
        <dsp:cNvPr id="0" name=""/>
        <dsp:cNvSpPr/>
      </dsp:nvSpPr>
      <dsp:spPr>
        <a:xfrm>
          <a:off x="4923196" y="3253904"/>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19246"/>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5149076" y="3297085"/>
        <a:ext cx="0" cy="0"/>
      </dsp:txXfrm>
    </dsp:sp>
    <dsp:sp modelId="{2515602F-20C8-4944-823E-61A97C479846}">
      <dsp:nvSpPr>
        <dsp:cNvPr id="0" name=""/>
        <dsp:cNvSpPr/>
      </dsp:nvSpPr>
      <dsp:spPr>
        <a:xfrm>
          <a:off x="2717402" y="2637346"/>
          <a:ext cx="2207594" cy="1324556"/>
        </a:xfrm>
        <a:prstGeom prst="rect">
          <a:avLst/>
        </a:prstGeom>
        <a:solidFill>
          <a:srgbClr val="A5A5A5">
            <a:alpha val="90000"/>
            <a:hueOff val="0"/>
            <a:satOff val="0"/>
            <a:lumOff val="0"/>
            <a:alphaOff val="-28571"/>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solidFill>
                <a:sysClr val="window" lastClr="FFFFFF"/>
              </a:solidFill>
              <a:latin typeface="Calibri" panose="020F0502020204030204"/>
              <a:ea typeface="+mn-ea"/>
              <a:cs typeface="+mn-cs"/>
            </a:rPr>
            <a:t>6. Evaluation of Algorithms</a:t>
          </a:r>
        </a:p>
      </dsp:txBody>
      <dsp:txXfrm>
        <a:off x="2717402" y="2637346"/>
        <a:ext cx="2207594" cy="1324556"/>
      </dsp:txXfrm>
    </dsp:sp>
    <dsp:sp modelId="{1E2BCE91-6562-46B8-90F6-6793BED963A9}">
      <dsp:nvSpPr>
        <dsp:cNvPr id="0" name=""/>
        <dsp:cNvSpPr/>
      </dsp:nvSpPr>
      <dsp:spPr>
        <a:xfrm>
          <a:off x="7638537" y="3253904"/>
          <a:ext cx="477146" cy="91440"/>
        </a:xfrm>
        <a:custGeom>
          <a:avLst/>
          <a:gdLst/>
          <a:ahLst/>
          <a:cxnLst/>
          <a:rect l="0" t="0" r="0" b="0"/>
          <a:pathLst>
            <a:path>
              <a:moveTo>
                <a:pt x="0" y="45720"/>
              </a:moveTo>
              <a:lnTo>
                <a:pt x="477146" y="45720"/>
              </a:lnTo>
            </a:path>
          </a:pathLst>
        </a:custGeom>
        <a:noFill/>
        <a:ln w="6350" cap="flat" cmpd="sng" algn="ctr">
          <a:solidFill>
            <a:srgbClr val="A5A5A5">
              <a:shade val="90000"/>
              <a:hueOff val="0"/>
              <a:satOff val="0"/>
              <a:lumOff val="23095"/>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864417" y="3297085"/>
        <a:ext cx="0" cy="0"/>
      </dsp:txXfrm>
    </dsp:sp>
    <dsp:sp modelId="{AE531956-3F41-4F60-86DB-BC27A86229EB}">
      <dsp:nvSpPr>
        <dsp:cNvPr id="0" name=""/>
        <dsp:cNvSpPr/>
      </dsp:nvSpPr>
      <dsp:spPr>
        <a:xfrm>
          <a:off x="5432743" y="2637346"/>
          <a:ext cx="2207594" cy="1324556"/>
        </a:xfrm>
        <a:prstGeom prst="rect">
          <a:avLst/>
        </a:prstGeom>
        <a:solidFill>
          <a:srgbClr val="A5A5A5">
            <a:alpha val="90000"/>
            <a:hueOff val="0"/>
            <a:satOff val="0"/>
            <a:lumOff val="0"/>
            <a:alphaOff val="-34286"/>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solidFill>
                <a:sysClr val="window" lastClr="FFFFFF"/>
              </a:solidFill>
              <a:latin typeface="Calibri" panose="020F0502020204030204"/>
              <a:ea typeface="+mn-ea"/>
              <a:cs typeface="+mn-cs"/>
            </a:rPr>
            <a:t>7. Comparison of Algorithms</a:t>
          </a:r>
        </a:p>
      </dsp:txBody>
      <dsp:txXfrm>
        <a:off x="5432743" y="2637346"/>
        <a:ext cx="2207594" cy="1324556"/>
      </dsp:txXfrm>
    </dsp:sp>
    <dsp:sp modelId="{58F7C644-265F-49B0-89E4-7036E5E48C8E}">
      <dsp:nvSpPr>
        <dsp:cNvPr id="0" name=""/>
        <dsp:cNvSpPr/>
      </dsp:nvSpPr>
      <dsp:spPr>
        <a:xfrm>
          <a:off x="8148084" y="2637346"/>
          <a:ext cx="2207594" cy="1324556"/>
        </a:xfrm>
        <a:prstGeom prst="rect">
          <a:avLst/>
        </a:prstGeom>
        <a:solidFill>
          <a:srgbClr val="A5A5A5">
            <a:alpha val="90000"/>
            <a:hueOff val="0"/>
            <a:satOff val="0"/>
            <a:lumOff val="0"/>
            <a:alpha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a:solidFill>
                <a:sysClr val="window" lastClr="FFFFFF"/>
              </a:solidFill>
              <a:latin typeface="Calibri" panose="020F0502020204030204"/>
              <a:ea typeface="+mn-ea"/>
              <a:cs typeface="+mn-cs"/>
            </a:rPr>
            <a:t>8. Conclusions</a:t>
          </a:r>
        </a:p>
      </dsp:txBody>
      <dsp:txXfrm>
        <a:off x="8148084" y="2637346"/>
        <a:ext cx="2207594" cy="132455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CBE5ED-584F-462D-8A18-415F7347B28F}"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5E8A24-C8BA-4756-A93D-F5AC868B4894}" type="slidenum">
              <a:rPr lang="en-US" smtClean="0"/>
              <a:t>‹#›</a:t>
            </a:fld>
            <a:endParaRPr lang="en-US"/>
          </a:p>
        </p:txBody>
      </p:sp>
    </p:spTree>
    <p:extLst>
      <p:ext uri="{BB962C8B-B14F-4D97-AF65-F5344CB8AC3E}">
        <p14:creationId xmlns:p14="http://schemas.microsoft.com/office/powerpoint/2010/main" val="64712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CBE5ED-584F-462D-8A18-415F7347B28F}"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E8A24-C8BA-4756-A93D-F5AC868B4894}" type="slidenum">
              <a:rPr lang="en-US" smtClean="0"/>
              <a:t>‹#›</a:t>
            </a:fld>
            <a:endParaRPr lang="en-US"/>
          </a:p>
        </p:txBody>
      </p:sp>
    </p:spTree>
    <p:extLst>
      <p:ext uri="{BB962C8B-B14F-4D97-AF65-F5344CB8AC3E}">
        <p14:creationId xmlns:p14="http://schemas.microsoft.com/office/powerpoint/2010/main" val="338412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CBE5ED-584F-462D-8A18-415F7347B28F}"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E8A24-C8BA-4756-A93D-F5AC868B4894}" type="slidenum">
              <a:rPr lang="en-US" smtClean="0"/>
              <a:t>‹#›</a:t>
            </a:fld>
            <a:endParaRPr lang="en-US"/>
          </a:p>
        </p:txBody>
      </p:sp>
    </p:spTree>
    <p:extLst>
      <p:ext uri="{BB962C8B-B14F-4D97-AF65-F5344CB8AC3E}">
        <p14:creationId xmlns:p14="http://schemas.microsoft.com/office/powerpoint/2010/main" val="386144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CBE5ED-584F-462D-8A18-415F7347B28F}"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E8A24-C8BA-4756-A93D-F5AC868B4894}" type="slidenum">
              <a:rPr lang="en-US" smtClean="0"/>
              <a:t>‹#›</a:t>
            </a:fld>
            <a:endParaRPr lang="en-US"/>
          </a:p>
        </p:txBody>
      </p:sp>
    </p:spTree>
    <p:extLst>
      <p:ext uri="{BB962C8B-B14F-4D97-AF65-F5344CB8AC3E}">
        <p14:creationId xmlns:p14="http://schemas.microsoft.com/office/powerpoint/2010/main" val="115529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1CBE5ED-584F-462D-8A18-415F7347B28F}" type="datetimeFigureOut">
              <a:rPr lang="en-US" smtClean="0"/>
              <a:t>8/13/2020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5E8A24-C8BA-4756-A93D-F5AC868B4894}" type="slidenum">
              <a:rPr lang="en-US" smtClean="0"/>
              <a:t>‹#›</a:t>
            </a:fld>
            <a:endParaRPr lang="en-US"/>
          </a:p>
        </p:txBody>
      </p:sp>
    </p:spTree>
    <p:extLst>
      <p:ext uri="{BB962C8B-B14F-4D97-AF65-F5344CB8AC3E}">
        <p14:creationId xmlns:p14="http://schemas.microsoft.com/office/powerpoint/2010/main" val="217901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CBE5ED-584F-462D-8A18-415F7347B28F}"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E8A24-C8BA-4756-A93D-F5AC868B4894}" type="slidenum">
              <a:rPr lang="en-US" smtClean="0"/>
              <a:t>‹#›</a:t>
            </a:fld>
            <a:endParaRPr lang="en-US"/>
          </a:p>
        </p:txBody>
      </p:sp>
    </p:spTree>
    <p:extLst>
      <p:ext uri="{BB962C8B-B14F-4D97-AF65-F5344CB8AC3E}">
        <p14:creationId xmlns:p14="http://schemas.microsoft.com/office/powerpoint/2010/main" val="86562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CBE5ED-584F-462D-8A18-415F7347B28F}"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E8A24-C8BA-4756-A93D-F5AC868B4894}" type="slidenum">
              <a:rPr lang="en-US" smtClean="0"/>
              <a:t>‹#›</a:t>
            </a:fld>
            <a:endParaRPr lang="en-US"/>
          </a:p>
        </p:txBody>
      </p:sp>
    </p:spTree>
    <p:extLst>
      <p:ext uri="{BB962C8B-B14F-4D97-AF65-F5344CB8AC3E}">
        <p14:creationId xmlns:p14="http://schemas.microsoft.com/office/powerpoint/2010/main" val="50718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CBE5ED-584F-462D-8A18-415F7347B28F}"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E8A24-C8BA-4756-A93D-F5AC868B4894}" type="slidenum">
              <a:rPr lang="en-US" smtClean="0"/>
              <a:t>‹#›</a:t>
            </a:fld>
            <a:endParaRPr lang="en-US"/>
          </a:p>
        </p:txBody>
      </p:sp>
    </p:spTree>
    <p:extLst>
      <p:ext uri="{BB962C8B-B14F-4D97-AF65-F5344CB8AC3E}">
        <p14:creationId xmlns:p14="http://schemas.microsoft.com/office/powerpoint/2010/main" val="358817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BE5ED-584F-462D-8A18-415F7347B28F}"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E8A24-C8BA-4756-A93D-F5AC868B4894}" type="slidenum">
              <a:rPr lang="en-US" smtClean="0"/>
              <a:t>‹#›</a:t>
            </a:fld>
            <a:endParaRPr lang="en-US"/>
          </a:p>
        </p:txBody>
      </p:sp>
    </p:spTree>
    <p:extLst>
      <p:ext uri="{BB962C8B-B14F-4D97-AF65-F5344CB8AC3E}">
        <p14:creationId xmlns:p14="http://schemas.microsoft.com/office/powerpoint/2010/main" val="278664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BE5ED-584F-462D-8A18-415F7347B28F}"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5E8A24-C8BA-4756-A93D-F5AC868B4894}" type="slidenum">
              <a:rPr lang="en-US" smtClean="0"/>
              <a:t>‹#›</a:t>
            </a:fld>
            <a:endParaRPr lang="en-US"/>
          </a:p>
        </p:txBody>
      </p:sp>
    </p:spTree>
    <p:extLst>
      <p:ext uri="{BB962C8B-B14F-4D97-AF65-F5344CB8AC3E}">
        <p14:creationId xmlns:p14="http://schemas.microsoft.com/office/powerpoint/2010/main" val="239778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BE5ED-584F-462D-8A18-415F7347B28F}" type="datetimeFigureOut">
              <a:rPr lang="en-US" smtClean="0"/>
              <a:t>8/13/2020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5E8A24-C8BA-4756-A93D-F5AC868B4894}" type="slidenum">
              <a:rPr lang="en-US" smtClean="0"/>
              <a:t>‹#›</a:t>
            </a:fld>
            <a:endParaRPr lang="en-US"/>
          </a:p>
        </p:txBody>
      </p:sp>
    </p:spTree>
    <p:extLst>
      <p:ext uri="{BB962C8B-B14F-4D97-AF65-F5344CB8AC3E}">
        <p14:creationId xmlns:p14="http://schemas.microsoft.com/office/powerpoint/2010/main" val="406601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1CBE5ED-584F-462D-8A18-415F7347B28F}" type="datetimeFigureOut">
              <a:rPr lang="en-US" smtClean="0"/>
              <a:t>8/13/2020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5E8A24-C8BA-4756-A93D-F5AC868B4894}" type="slidenum">
              <a:rPr lang="en-US" smtClean="0"/>
              <a:t>‹#›</a:t>
            </a:fld>
            <a:endParaRPr lang="en-US"/>
          </a:p>
        </p:txBody>
      </p:sp>
    </p:spTree>
    <p:extLst>
      <p:ext uri="{BB962C8B-B14F-4D97-AF65-F5344CB8AC3E}">
        <p14:creationId xmlns:p14="http://schemas.microsoft.com/office/powerpoint/2010/main" val="254669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t>Youtube</a:t>
            </a:r>
            <a:r>
              <a:rPr lang="en-US" b="1" dirty="0"/>
              <a:t> Videos' Views</a:t>
            </a:r>
            <a:br>
              <a:rPr lang="en-US" b="1" dirty="0"/>
            </a:br>
            <a:endParaRPr lang="en-US" dirty="0"/>
          </a:p>
        </p:txBody>
      </p:sp>
      <p:sp>
        <p:nvSpPr>
          <p:cNvPr id="3" name="Subtitle 2"/>
          <p:cNvSpPr>
            <a:spLocks noGrp="1"/>
          </p:cNvSpPr>
          <p:nvPr>
            <p:ph type="subTitle" idx="1"/>
          </p:nvPr>
        </p:nvSpPr>
        <p:spPr/>
        <p:txBody>
          <a:bodyPr/>
          <a:lstStyle/>
          <a:p>
            <a:r>
              <a:rPr lang="en-US" dirty="0" smtClean="0"/>
              <a:t>By Davidson Versailles</a:t>
            </a:r>
            <a:endParaRPr lang="en-US" dirty="0"/>
          </a:p>
        </p:txBody>
      </p:sp>
    </p:spTree>
    <p:extLst>
      <p:ext uri="{BB962C8B-B14F-4D97-AF65-F5344CB8AC3E}">
        <p14:creationId xmlns:p14="http://schemas.microsoft.com/office/powerpoint/2010/main" val="1344730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The topics from the columns </a:t>
            </a:r>
            <a:r>
              <a:rPr lang="en-US" dirty="0" err="1"/>
              <a:t>topicIds</a:t>
            </a:r>
            <a:r>
              <a:rPr lang="en-US" dirty="0"/>
              <a:t> and </a:t>
            </a:r>
            <a:r>
              <a:rPr lang="en-US" dirty="0" err="1"/>
              <a:t>relevantTopicIds</a:t>
            </a:r>
            <a:r>
              <a:rPr lang="en-US" dirty="0"/>
              <a:t> could not be used in our project. To extract the topics we needed to use the Freebase API which had to be integrated with our project code. This was causing few issues as there were a few requisites for the integration. With proper integration and extraction these features can be used in the future expansion of the project. </a:t>
            </a:r>
          </a:p>
        </p:txBody>
      </p:sp>
    </p:spTree>
    <p:extLst>
      <p:ext uri="{BB962C8B-B14F-4D97-AF65-F5344CB8AC3E}">
        <p14:creationId xmlns:p14="http://schemas.microsoft.com/office/powerpoint/2010/main" val="314946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01" y="908427"/>
            <a:ext cx="10058400" cy="4708601"/>
          </a:xfrm>
        </p:spPr>
        <p:txBody>
          <a:bodyPr/>
          <a:lstStyle/>
          <a:p>
            <a:r>
              <a:rPr lang="en-US" dirty="0"/>
              <a:t>The exponential growth of video viewing traffic on the internet has led to the rise of the internet economy. </a:t>
            </a:r>
            <a:r>
              <a:rPr lang="en-US" dirty="0" err="1"/>
              <a:t>Marketeers</a:t>
            </a:r>
            <a:r>
              <a:rPr lang="en-US" dirty="0"/>
              <a:t> aiming to promote their content have turned their interest on this fairly new kind of advertisements on videos. Their main concern is that they would only like to promote their content on videos that will be viewed by as many people as possible. This need to be able to know which video is going to attract the more viewers, has made necessary the existence of a </a:t>
            </a:r>
            <a:r>
              <a:rPr lang="en-US" b="1" dirty="0"/>
              <a:t>predictive mechanism </a:t>
            </a:r>
            <a:r>
              <a:rPr lang="en-US" dirty="0"/>
              <a:t>that would be able to predetermine the popularity and </a:t>
            </a:r>
            <a:r>
              <a:rPr lang="en-US" dirty="0" err="1"/>
              <a:t>virality</a:t>
            </a:r>
            <a:r>
              <a:rPr lang="en-US" dirty="0"/>
              <a:t> of videos.</a:t>
            </a:r>
          </a:p>
          <a:p>
            <a:endParaRPr lang="en-US" dirty="0"/>
          </a:p>
        </p:txBody>
      </p:sp>
    </p:spTree>
    <p:extLst>
      <p:ext uri="{BB962C8B-B14F-4D97-AF65-F5344CB8AC3E}">
        <p14:creationId xmlns:p14="http://schemas.microsoft.com/office/powerpoint/2010/main" val="866687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aphicFrame>
        <p:nvGraphicFramePr>
          <p:cNvPr id="4" name="Diagram 3"/>
          <p:cNvGraphicFramePr/>
          <p:nvPr>
            <p:extLst>
              <p:ext uri="{D42A27DB-BD31-4B8C-83A1-F6EECF244321}">
                <p14:modId xmlns:p14="http://schemas.microsoft.com/office/powerpoint/2010/main" val="4276144746"/>
              </p:ext>
            </p:extLst>
          </p:nvPr>
        </p:nvGraphicFramePr>
        <p:xfrm>
          <a:off x="553477" y="2091054"/>
          <a:ext cx="10357740" cy="4766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550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75" y="120738"/>
            <a:ext cx="10058400" cy="719017"/>
          </a:xfrm>
        </p:spPr>
        <p:txBody>
          <a:bodyPr>
            <a:normAutofit fontScale="90000"/>
          </a:bodyPr>
          <a:lstStyle/>
          <a:p>
            <a:r>
              <a:rPr lang="en-US" dirty="0" err="1" smtClean="0"/>
              <a:t>visualisation</a:t>
            </a:r>
            <a:endParaRPr lang="en-US" dirty="0"/>
          </a:p>
        </p:txBody>
      </p:sp>
      <p:pic>
        <p:nvPicPr>
          <p:cNvPr id="4" name="Content Placeholder 3"/>
          <p:cNvPicPr>
            <a:picLocks noGrp="1" noChangeAspect="1"/>
          </p:cNvPicPr>
          <p:nvPr>
            <p:ph idx="1"/>
          </p:nvPr>
        </p:nvPicPr>
        <p:blipFill rotWithShape="1">
          <a:blip r:embed="rId2"/>
          <a:srcRect l="22698" t="41616" r="50241" b="16468"/>
          <a:stretch/>
        </p:blipFill>
        <p:spPr>
          <a:xfrm>
            <a:off x="3345025" y="1045029"/>
            <a:ext cx="3303038" cy="2900430"/>
          </a:xfrm>
          <a:prstGeom prst="rect">
            <a:avLst/>
          </a:prstGeom>
        </p:spPr>
      </p:pic>
      <p:pic>
        <p:nvPicPr>
          <p:cNvPr id="5" name="Picture 4"/>
          <p:cNvPicPr>
            <a:picLocks noChangeAspect="1"/>
          </p:cNvPicPr>
          <p:nvPr/>
        </p:nvPicPr>
        <p:blipFill rotWithShape="1">
          <a:blip r:embed="rId3"/>
          <a:srcRect l="22506" t="32517" r="49858" b="25850"/>
          <a:stretch/>
        </p:blipFill>
        <p:spPr>
          <a:xfrm>
            <a:off x="3310688" y="3853542"/>
            <a:ext cx="3032449" cy="2855168"/>
          </a:xfrm>
          <a:prstGeom prst="rect">
            <a:avLst/>
          </a:prstGeom>
        </p:spPr>
      </p:pic>
      <p:pic>
        <p:nvPicPr>
          <p:cNvPr id="6" name="Picture 5"/>
          <p:cNvPicPr>
            <a:picLocks noChangeAspect="1"/>
          </p:cNvPicPr>
          <p:nvPr/>
        </p:nvPicPr>
        <p:blipFill rotWithShape="1">
          <a:blip r:embed="rId4"/>
          <a:srcRect l="21996" t="24761" r="49688" b="33878"/>
          <a:stretch/>
        </p:blipFill>
        <p:spPr>
          <a:xfrm>
            <a:off x="331236" y="3872202"/>
            <a:ext cx="3107094" cy="2836508"/>
          </a:xfrm>
          <a:prstGeom prst="rect">
            <a:avLst/>
          </a:prstGeom>
        </p:spPr>
      </p:pic>
      <p:pic>
        <p:nvPicPr>
          <p:cNvPr id="7" name="Picture 6"/>
          <p:cNvPicPr>
            <a:picLocks noChangeAspect="1"/>
          </p:cNvPicPr>
          <p:nvPr/>
        </p:nvPicPr>
        <p:blipFill rotWithShape="1">
          <a:blip r:embed="rId5"/>
          <a:srcRect l="22676" t="25170" r="49858" b="33742"/>
          <a:stretch/>
        </p:blipFill>
        <p:spPr>
          <a:xfrm>
            <a:off x="331236" y="1058077"/>
            <a:ext cx="3013789" cy="2817846"/>
          </a:xfrm>
          <a:prstGeom prst="rect">
            <a:avLst/>
          </a:prstGeom>
        </p:spPr>
      </p:pic>
      <p:sp>
        <p:nvSpPr>
          <p:cNvPr id="8" name="Rectangle 7"/>
          <p:cNvSpPr/>
          <p:nvPr/>
        </p:nvSpPr>
        <p:spPr>
          <a:xfrm>
            <a:off x="7112911" y="1045029"/>
            <a:ext cx="4475709" cy="5150497"/>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gn="ctr">
              <a:buFont typeface="Wingdings" panose="05000000000000000000" pitchFamily="2" charset="2"/>
              <a:buChar char="q"/>
            </a:pPr>
            <a:r>
              <a:rPr lang="en-US" dirty="0"/>
              <a:t>A</a:t>
            </a:r>
            <a:r>
              <a:rPr lang="en-US" dirty="0" smtClean="0"/>
              <a:t>s  long as the duration of the video is more expensive we have more viewing time.</a:t>
            </a:r>
          </a:p>
          <a:p>
            <a:pPr algn="ctr"/>
            <a:endParaRPr lang="en-US" dirty="0" smtClean="0"/>
          </a:p>
          <a:p>
            <a:pPr marL="285750" indent="-285750" algn="ctr">
              <a:buFont typeface="Wingdings" panose="05000000000000000000" pitchFamily="2" charset="2"/>
              <a:buChar char="q"/>
            </a:pPr>
            <a:r>
              <a:rPr lang="en-US" dirty="0" smtClean="0"/>
              <a:t>The videos gain more view depending on the publishing time</a:t>
            </a:r>
          </a:p>
          <a:p>
            <a:pPr marL="285750" indent="-285750" algn="ctr">
              <a:buFont typeface="Wingdings" panose="05000000000000000000" pitchFamily="2" charset="2"/>
              <a:buChar char="q"/>
            </a:pPr>
            <a:endParaRPr lang="en-US" dirty="0" smtClean="0"/>
          </a:p>
          <a:p>
            <a:pPr marL="285750" indent="-285750" algn="ctr">
              <a:buFont typeface="Wingdings" panose="05000000000000000000" pitchFamily="2" charset="2"/>
              <a:buChar char="q"/>
            </a:pPr>
            <a:endParaRPr lang="en-US" dirty="0"/>
          </a:p>
        </p:txBody>
      </p:sp>
    </p:spTree>
    <p:extLst>
      <p:ext uri="{BB962C8B-B14F-4D97-AF65-F5344CB8AC3E}">
        <p14:creationId xmlns:p14="http://schemas.microsoft.com/office/powerpoint/2010/main" val="3580430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32" y="223375"/>
            <a:ext cx="10058400" cy="672364"/>
          </a:xfrm>
        </p:spPr>
        <p:txBody>
          <a:bodyPr>
            <a:normAutofit fontScale="90000"/>
          </a:bodyPr>
          <a:lstStyle/>
          <a:p>
            <a:r>
              <a:rPr lang="en-US" dirty="0" err="1" smtClean="0"/>
              <a:t>Visualisation</a:t>
            </a:r>
            <a:r>
              <a:rPr lang="en-US" dirty="0" smtClean="0"/>
              <a:t> by </a:t>
            </a:r>
            <a:r>
              <a:rPr lang="en-US" dirty="0" err="1" smtClean="0"/>
              <a:t>categorie</a:t>
            </a:r>
            <a:endParaRPr lang="en-US" dirty="0"/>
          </a:p>
        </p:txBody>
      </p:sp>
      <p:pic>
        <p:nvPicPr>
          <p:cNvPr id="4" name="Content Placeholder 3"/>
          <p:cNvPicPr>
            <a:picLocks noGrp="1" noChangeAspect="1"/>
          </p:cNvPicPr>
          <p:nvPr>
            <p:ph idx="1"/>
          </p:nvPr>
        </p:nvPicPr>
        <p:blipFill rotWithShape="1">
          <a:blip r:embed="rId2"/>
          <a:srcRect l="22986" t="27337" r="22459" b="46178"/>
          <a:stretch/>
        </p:blipFill>
        <p:spPr>
          <a:xfrm>
            <a:off x="345232" y="1226229"/>
            <a:ext cx="7244196" cy="2198106"/>
          </a:xfrm>
          <a:prstGeom prst="rect">
            <a:avLst/>
          </a:prstGeom>
        </p:spPr>
      </p:pic>
      <p:sp>
        <p:nvSpPr>
          <p:cNvPr id="7" name="Rectangle 6"/>
          <p:cNvSpPr/>
          <p:nvPr/>
        </p:nvSpPr>
        <p:spPr>
          <a:xfrm>
            <a:off x="8192278" y="1101012"/>
            <a:ext cx="3601616" cy="2323323"/>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smtClean="0"/>
              <a:t>Nous constatons que toutes les catégories, à l'exception des divertissements, de la musique et des personnes, représentent moins de 7 % du total des observations</a:t>
            </a:r>
            <a:endParaRPr lang="en-US" dirty="0"/>
          </a:p>
        </p:txBody>
      </p:sp>
      <p:pic>
        <p:nvPicPr>
          <p:cNvPr id="8" name="Picture 7"/>
          <p:cNvPicPr>
            <a:picLocks noChangeAspect="1"/>
          </p:cNvPicPr>
          <p:nvPr/>
        </p:nvPicPr>
        <p:blipFill>
          <a:blip r:embed="rId3"/>
          <a:stretch>
            <a:fillRect/>
          </a:stretch>
        </p:blipFill>
        <p:spPr>
          <a:xfrm>
            <a:off x="75761" y="3981767"/>
            <a:ext cx="8681456" cy="2365453"/>
          </a:xfrm>
          <a:prstGeom prst="rect">
            <a:avLst/>
          </a:prstGeom>
        </p:spPr>
      </p:pic>
    </p:spTree>
    <p:extLst>
      <p:ext uri="{BB962C8B-B14F-4D97-AF65-F5344CB8AC3E}">
        <p14:creationId xmlns:p14="http://schemas.microsoft.com/office/powerpoint/2010/main" val="2354391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24" y="307350"/>
            <a:ext cx="10865834" cy="635041"/>
          </a:xfrm>
        </p:spPr>
        <p:txBody>
          <a:bodyPr>
            <a:normAutofit fontScale="90000"/>
          </a:bodyPr>
          <a:lstStyle/>
          <a:p>
            <a:r>
              <a:rPr lang="en-US" dirty="0" err="1" smtClean="0"/>
              <a:t>Coutry</a:t>
            </a:r>
            <a:r>
              <a:rPr lang="en-US" dirty="0" smtClean="0"/>
              <a:t> get most viewing</a:t>
            </a:r>
            <a:endParaRPr lang="en-US" dirty="0"/>
          </a:p>
        </p:txBody>
      </p:sp>
      <p:pic>
        <p:nvPicPr>
          <p:cNvPr id="6" name="Content Placeholder 5"/>
          <p:cNvPicPr>
            <a:picLocks noGrp="1" noChangeAspect="1"/>
          </p:cNvPicPr>
          <p:nvPr>
            <p:ph idx="1"/>
          </p:nvPr>
        </p:nvPicPr>
        <p:blipFill rotWithShape="1">
          <a:blip r:embed="rId2"/>
          <a:srcRect l="23273" t="66029" r="18285" b="8867"/>
          <a:stretch/>
        </p:blipFill>
        <p:spPr>
          <a:xfrm>
            <a:off x="0" y="3989025"/>
            <a:ext cx="9418433" cy="2528595"/>
          </a:xfrm>
          <a:prstGeom prst="rect">
            <a:avLst/>
          </a:prstGeom>
        </p:spPr>
      </p:pic>
      <p:sp>
        <p:nvSpPr>
          <p:cNvPr id="8" name="Rectangle 7"/>
          <p:cNvSpPr/>
          <p:nvPr/>
        </p:nvSpPr>
        <p:spPr>
          <a:xfrm>
            <a:off x="9159551" y="2512551"/>
            <a:ext cx="3032449" cy="1726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r>
              <a:rPr lang="en-US" dirty="0" smtClean="0">
                <a:solidFill>
                  <a:schemeClr val="tx1"/>
                </a:solidFill>
              </a:rPr>
              <a:t>he united states is the country with the highest visitation </a:t>
            </a:r>
            <a:r>
              <a:rPr lang="en-US" dirty="0" err="1" smtClean="0">
                <a:solidFill>
                  <a:schemeClr val="tx1"/>
                </a:solidFill>
              </a:rPr>
              <a:t>rate</a:t>
            </a:r>
            <a:r>
              <a:rPr lang="en-US" dirty="0" err="1" smtClean="0"/>
              <a:t>of</a:t>
            </a:r>
            <a:r>
              <a:rPr lang="en-US" dirty="0" smtClean="0"/>
              <a:t> the total observations</a:t>
            </a:r>
            <a:endParaRPr lang="en-US" dirty="0"/>
          </a:p>
        </p:txBody>
      </p:sp>
      <p:pic>
        <p:nvPicPr>
          <p:cNvPr id="9" name="Picture 8"/>
          <p:cNvPicPr>
            <a:picLocks noChangeAspect="1"/>
          </p:cNvPicPr>
          <p:nvPr/>
        </p:nvPicPr>
        <p:blipFill rotWithShape="1">
          <a:blip r:embed="rId3"/>
          <a:srcRect l="22846" t="52517" r="17886" b="22857"/>
          <a:stretch/>
        </p:blipFill>
        <p:spPr>
          <a:xfrm>
            <a:off x="111590" y="1399592"/>
            <a:ext cx="9172370" cy="2381921"/>
          </a:xfrm>
          <a:prstGeom prst="rect">
            <a:avLst/>
          </a:prstGeom>
        </p:spPr>
      </p:pic>
    </p:spTree>
    <p:extLst>
      <p:ext uri="{BB962C8B-B14F-4D97-AF65-F5344CB8AC3E}">
        <p14:creationId xmlns:p14="http://schemas.microsoft.com/office/powerpoint/2010/main" val="2716164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a:t>
            </a:r>
            <a:r>
              <a:rPr lang="en-US" dirty="0" err="1" smtClean="0"/>
              <a:t>impotant</a:t>
            </a:r>
            <a:r>
              <a:rPr lang="en-US" dirty="0" smtClean="0"/>
              <a:t> for </a:t>
            </a:r>
            <a:r>
              <a:rPr lang="en-US" dirty="0" err="1" smtClean="0"/>
              <a:t>youtube</a:t>
            </a:r>
            <a:endParaRPr lang="en-US" dirty="0"/>
          </a:p>
        </p:txBody>
      </p:sp>
      <p:pic>
        <p:nvPicPr>
          <p:cNvPr id="4" name="Content Placeholder 3"/>
          <p:cNvPicPr>
            <a:picLocks noGrp="1" noChangeAspect="1"/>
          </p:cNvPicPr>
          <p:nvPr>
            <p:ph idx="1"/>
          </p:nvPr>
        </p:nvPicPr>
        <p:blipFill rotWithShape="1">
          <a:blip r:embed="rId2"/>
          <a:srcRect l="22554" t="38622" r="47362" b="32819"/>
          <a:stretch/>
        </p:blipFill>
        <p:spPr>
          <a:xfrm>
            <a:off x="437475" y="2276670"/>
            <a:ext cx="6573715" cy="3900195"/>
          </a:xfrm>
          <a:prstGeom prst="rect">
            <a:avLst/>
          </a:prstGeom>
        </p:spPr>
      </p:pic>
    </p:spTree>
    <p:extLst>
      <p:ext uri="{BB962C8B-B14F-4D97-AF65-F5344CB8AC3E}">
        <p14:creationId xmlns:p14="http://schemas.microsoft.com/office/powerpoint/2010/main" val="3293255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5826766" cy="1609344"/>
          </a:xfrm>
        </p:spPr>
        <p:txBody>
          <a:bodyPr/>
          <a:lstStyle/>
          <a:p>
            <a:r>
              <a:rPr lang="en-US" dirty="0" err="1" smtClean="0"/>
              <a:t>Comparaison</a:t>
            </a:r>
            <a:endParaRPr lang="en-US" dirty="0"/>
          </a:p>
        </p:txBody>
      </p:sp>
      <p:pic>
        <p:nvPicPr>
          <p:cNvPr id="4" name="Content Placeholder 3"/>
          <p:cNvPicPr>
            <a:picLocks noGrp="1" noChangeAspect="1"/>
          </p:cNvPicPr>
          <p:nvPr>
            <p:ph idx="1"/>
          </p:nvPr>
        </p:nvPicPr>
        <p:blipFill>
          <a:blip r:embed="rId2"/>
          <a:stretch>
            <a:fillRect/>
          </a:stretch>
        </p:blipFill>
        <p:spPr>
          <a:xfrm>
            <a:off x="248428" y="2320347"/>
            <a:ext cx="6648186" cy="2288976"/>
          </a:xfrm>
          <a:prstGeom prst="rect">
            <a:avLst/>
          </a:prstGeom>
        </p:spPr>
      </p:pic>
      <p:sp>
        <p:nvSpPr>
          <p:cNvPr id="5" name="Rectangle 4"/>
          <p:cNvSpPr/>
          <p:nvPr/>
        </p:nvSpPr>
        <p:spPr>
          <a:xfrm>
            <a:off x="7511143" y="382555"/>
            <a:ext cx="4394718" cy="579431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Ø"/>
            </a:pPr>
            <a:r>
              <a:rPr lang="en-US" dirty="0" smtClean="0"/>
              <a:t> </a:t>
            </a:r>
            <a:r>
              <a:rPr lang="en-US" dirty="0" err="1" smtClean="0"/>
              <a:t>XGBoost's</a:t>
            </a:r>
            <a:r>
              <a:rPr lang="en-US" dirty="0" smtClean="0"/>
              <a:t> prediction accuracy is: 81.27</a:t>
            </a:r>
          </a:p>
          <a:p>
            <a:pPr algn="ctr"/>
            <a:r>
              <a:rPr lang="en-US" dirty="0" smtClean="0"/>
              <a:t>Time consumed for training: 1279.243</a:t>
            </a:r>
          </a:p>
          <a:p>
            <a:pPr algn="ctr"/>
            <a:r>
              <a:rPr lang="en-US" dirty="0" smtClean="0"/>
              <a:t>Time consumed for prediction: 33890.52063 seconds</a:t>
            </a:r>
          </a:p>
          <a:p>
            <a:pPr algn="ctr"/>
            <a:endParaRPr lang="en-US" dirty="0" smtClean="0"/>
          </a:p>
          <a:p>
            <a:pPr marL="285750" indent="-285750" algn="ctr">
              <a:buFont typeface="Wingdings" panose="05000000000000000000" pitchFamily="2" charset="2"/>
              <a:buChar char="Ø"/>
            </a:pPr>
            <a:r>
              <a:rPr lang="en-US" dirty="0" smtClean="0"/>
              <a:t>Random Forest Classifier's prediction accuracy is: 80.91</a:t>
            </a:r>
          </a:p>
          <a:p>
            <a:pPr algn="ctr"/>
            <a:r>
              <a:rPr lang="en-US" dirty="0" smtClean="0"/>
              <a:t>Time consumed for training: 10.853 seconds</a:t>
            </a:r>
          </a:p>
          <a:p>
            <a:pPr algn="ctr"/>
            <a:r>
              <a:rPr lang="en-US" dirty="0" smtClean="0"/>
              <a:t>Time consumed for prediction: 0.69267 seconds</a:t>
            </a:r>
          </a:p>
          <a:p>
            <a:pPr algn="ctr"/>
            <a:endParaRPr lang="en-US" dirty="0"/>
          </a:p>
          <a:p>
            <a:pPr marL="285750" indent="-285750" algn="ctr">
              <a:buFont typeface="Wingdings" panose="05000000000000000000" pitchFamily="2" charset="2"/>
              <a:buChar char="Ø"/>
            </a:pPr>
            <a:r>
              <a:rPr lang="en-US" dirty="0" smtClean="0"/>
              <a:t>KNN Classifier's prediction accuracy is: 79.69</a:t>
            </a:r>
          </a:p>
          <a:p>
            <a:pPr algn="ctr"/>
            <a:r>
              <a:rPr lang="en-US" dirty="0" smtClean="0"/>
              <a:t>Time consumed for training: 6.964 seconds</a:t>
            </a:r>
          </a:p>
          <a:p>
            <a:pPr algn="ctr"/>
            <a:r>
              <a:rPr lang="en-US" dirty="0" smtClean="0"/>
              <a:t>Time consumed for prediction: 20.33842 seconds</a:t>
            </a:r>
            <a:endParaRPr lang="en-US" dirty="0"/>
          </a:p>
        </p:txBody>
      </p:sp>
    </p:spTree>
    <p:extLst>
      <p:ext uri="{BB962C8B-B14F-4D97-AF65-F5344CB8AC3E}">
        <p14:creationId xmlns:p14="http://schemas.microsoft.com/office/powerpoint/2010/main" val="729456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55000" lnSpcReduction="20000"/>
          </a:bodyPr>
          <a:lstStyle/>
          <a:p>
            <a:r>
              <a:rPr lang="en-US" sz="2500" b="1" dirty="0"/>
              <a:t>TOP Features</a:t>
            </a:r>
          </a:p>
          <a:p>
            <a:r>
              <a:rPr lang="en-US" dirty="0"/>
              <a:t>channel frequency</a:t>
            </a:r>
          </a:p>
          <a:p>
            <a:r>
              <a:rPr lang="en-US" dirty="0" err="1"/>
              <a:t>ideo</a:t>
            </a:r>
            <a:r>
              <a:rPr lang="en-US" dirty="0"/>
              <a:t> category</a:t>
            </a:r>
          </a:p>
          <a:p>
            <a:r>
              <a:rPr lang="en-US" dirty="0"/>
              <a:t>title length</a:t>
            </a:r>
          </a:p>
          <a:p>
            <a:r>
              <a:rPr lang="en-US" dirty="0"/>
              <a:t>tag length</a:t>
            </a:r>
          </a:p>
          <a:p>
            <a:r>
              <a:rPr lang="en-US" dirty="0"/>
              <a:t>publish hour</a:t>
            </a:r>
          </a:p>
          <a:p>
            <a:endParaRPr lang="en-US" dirty="0"/>
          </a:p>
          <a:p>
            <a:r>
              <a:rPr lang="en-US" sz="2500" b="1" dirty="0"/>
              <a:t>Suggestion for Stakeholders</a:t>
            </a:r>
          </a:p>
          <a:p>
            <a:r>
              <a:rPr lang="en-US" dirty="0"/>
              <a:t>Publish as many as possible videos to arise your channel frequency.</a:t>
            </a:r>
          </a:p>
          <a:p>
            <a:r>
              <a:rPr lang="en-US" dirty="0"/>
              <a:t>Post in the morning, more specifically earlier than 2PM.</a:t>
            </a:r>
          </a:p>
          <a:p>
            <a:r>
              <a:rPr lang="en-US" dirty="0"/>
              <a:t>Use less than 2 stop words in tags.</a:t>
            </a:r>
          </a:p>
          <a:p>
            <a:r>
              <a:rPr lang="en-US" dirty="0"/>
              <a:t>Use less than 10 tags.</a:t>
            </a:r>
          </a:p>
          <a:p>
            <a:r>
              <a:rPr lang="en-US" dirty="0"/>
              <a:t>Use “official video” as tags if possible.</a:t>
            </a:r>
          </a:p>
          <a:p>
            <a:r>
              <a:rPr lang="en-US" dirty="0"/>
              <a:t>Categories of 'Film and Animation', 'Music', 'Gaming’, 'People and Blogs', 'Comedy' and 'Entertainment’ usually get more views, try to post videos in these topics!</a:t>
            </a:r>
          </a:p>
          <a:p>
            <a:endParaRPr lang="en-US" dirty="0"/>
          </a:p>
        </p:txBody>
      </p:sp>
    </p:spTree>
    <p:extLst>
      <p:ext uri="{BB962C8B-B14F-4D97-AF65-F5344CB8AC3E}">
        <p14:creationId xmlns:p14="http://schemas.microsoft.com/office/powerpoint/2010/main" val="3696011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115</TotalTime>
  <Words>464</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Rockwell</vt:lpstr>
      <vt:lpstr>Rockwell Condensed</vt:lpstr>
      <vt:lpstr>Wingdings</vt:lpstr>
      <vt:lpstr>Wood Type</vt:lpstr>
      <vt:lpstr>Youtube Videos' Views </vt:lpstr>
      <vt:lpstr>PowerPoint Presentation</vt:lpstr>
      <vt:lpstr>Methodology</vt:lpstr>
      <vt:lpstr>visualisation</vt:lpstr>
      <vt:lpstr>Visualisation by categorie</vt:lpstr>
      <vt:lpstr>Coutry get most viewing</vt:lpstr>
      <vt:lpstr>Feature impotant for youtube</vt:lpstr>
      <vt:lpstr>Comparaison</vt:lpstr>
      <vt:lpstr>conclusion</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Videos' Views</dc:title>
  <dc:creator>VERSAILLES</dc:creator>
  <cp:lastModifiedBy>VERSAILLES</cp:lastModifiedBy>
  <cp:revision>12</cp:revision>
  <dcterms:created xsi:type="dcterms:W3CDTF">2020-08-13T11:58:50Z</dcterms:created>
  <dcterms:modified xsi:type="dcterms:W3CDTF">2020-08-13T13:53:57Z</dcterms:modified>
</cp:coreProperties>
</file>