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38c6ccd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38c6ccd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e38c6ccd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e38c6ccd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e38c6ccd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e38c6ccd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e38c6ccd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e38c6ccd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e38c6ccd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e38c6ccd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f7df1e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f7df1e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JhHMJCUmq28" TargetMode="External"/><Relationship Id="rId4" Type="http://schemas.openxmlformats.org/officeDocument/2006/relationships/hyperlink" Target="https://www.youtube.com/watch?v=jHoEjvuPoB8&amp;t=120s" TargetMode="External"/><Relationship Id="rId5" Type="http://schemas.openxmlformats.org/officeDocument/2006/relationships/hyperlink" Target="https://www.youtube.com/watch?v=X8MZWCGgIb8&amp;t=1s" TargetMode="External"/><Relationship Id="rId6" Type="http://schemas.openxmlformats.org/officeDocument/2006/relationships/hyperlink" Target="https://www.youtube.com/watch?v=SORSZ9Je-8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Davetivo Weaver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Feynman (1918 - 1988)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175" y="1480850"/>
            <a:ext cx="283223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80850"/>
            <a:ext cx="363752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modern computers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Transistor								Binary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353975"/>
            <a:ext cx="2677225" cy="212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250" y="2353975"/>
            <a:ext cx="4165150" cy="19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Qbits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648" y="1307850"/>
            <a:ext cx="5671200" cy="3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Society and Quantum Computing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74" y="1567550"/>
            <a:ext cx="3383225" cy="2853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307851"/>
            <a:ext cx="3549749" cy="212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3437700"/>
            <a:ext cx="26384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75" y="1567550"/>
            <a:ext cx="5698752" cy="320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https://www.youtube.com/watch?v=JhHMJCUmq28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https://www.youtube.com/watch?v=jHoEjvuPoB8&amp;t=120s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https://www.youtube.com/watch?v=X8MZWCGgIb8&amp;t=1s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https://www.youtube.com/watch?v=SORSZ9Je-8g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https://www.youtube.com/watch?v=jHoEjvuPoB8&amp;t=120s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