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DE483F-BEB6-4002-910B-55FE32058C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F3FA8D-558B-45B8-92AF-66D22302B5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14/02/2024 17:01:56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by Location " id="2" name="slide2">
            <a:extLst>
              <a:ext uri="{FF2B5EF4-FFF2-40B4-BE49-F238E27FC236}">
                <a16:creationId xmlns:a16="http://schemas.microsoft.com/office/drawing/2014/main" id="{07EFEEF6-298D-451A-9C27-7A3D07147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77" y="0"/>
            <a:ext cx="4263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ful Comments Location Count" id="3" name="slide3">
            <a:extLst>
              <a:ext uri="{FF2B5EF4-FFF2-40B4-BE49-F238E27FC236}">
                <a16:creationId xmlns:a16="http://schemas.microsoft.com/office/drawing/2014/main" id="{C721AEC2-0169-43F2-9AF9-7F2F42294E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21" y="0"/>
            <a:ext cx="4257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Count By Title " id="4" name="slide4">
            <a:extLst>
              <a:ext uri="{FF2B5EF4-FFF2-40B4-BE49-F238E27FC236}">
                <a16:creationId xmlns:a16="http://schemas.microsoft.com/office/drawing/2014/main" id="{20D3C6D0-7DFC-48A3-AFFA-A6425B9252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90500"/>
            <a:ext cx="25336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By Date " id="5" name="slide5">
            <a:extLst>
              <a:ext uri="{FF2B5EF4-FFF2-40B4-BE49-F238E27FC236}">
                <a16:creationId xmlns:a16="http://schemas.microsoft.com/office/drawing/2014/main" id="{4A5BC6C3-B655-4B78-91AD-47257DFBF3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09537"/>
            <a:ext cx="58007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ating Date " id="6" name="slide6">
            <a:extLst>
              <a:ext uri="{FF2B5EF4-FFF2-40B4-BE49-F238E27FC236}">
                <a16:creationId xmlns:a16="http://schemas.microsoft.com/office/drawing/2014/main" id="{A334A3C8-D5EC-414B-BACF-2774327D2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61925"/>
            <a:ext cx="55245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2024-02-14T17:01:58Z</dcterms:created>
  <dcterms:modified xsi:type="dcterms:W3CDTF">2024-02-14T17:01:58Z</dcterms:modified>
</cp:coreProperties>
</file>