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CD8EF4-DB92-4FDB-A591-400E08B207E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99D7243-2332-4F61-A81B-7DB93EBFD54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14/02/2024 16:59:02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 by Location " id="2" name="slide2">
            <a:extLst>
              <a:ext uri="{FF2B5EF4-FFF2-40B4-BE49-F238E27FC236}">
                <a16:creationId xmlns:a16="http://schemas.microsoft.com/office/drawing/2014/main" id="{B3EB0CA4-39AA-4865-A5E1-BEA4DFF9C4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77" y="0"/>
            <a:ext cx="4263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ful Comments Location Count" id="3" name="slide3">
            <a:extLst>
              <a:ext uri="{FF2B5EF4-FFF2-40B4-BE49-F238E27FC236}">
                <a16:creationId xmlns:a16="http://schemas.microsoft.com/office/drawing/2014/main" id="{80AD8BA8-83A6-47FB-A354-FA0AB0CBC4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221" y="0"/>
            <a:ext cx="4257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 Count By Title " id="4" name="slide4">
            <a:extLst>
              <a:ext uri="{FF2B5EF4-FFF2-40B4-BE49-F238E27FC236}">
                <a16:creationId xmlns:a16="http://schemas.microsoft.com/office/drawing/2014/main" id="{6E1D283D-7A72-4752-9A9C-31515D48F1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190500"/>
            <a:ext cx="25336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 By Date " id="5" name="slide5">
            <a:extLst>
              <a:ext uri="{FF2B5EF4-FFF2-40B4-BE49-F238E27FC236}">
                <a16:creationId xmlns:a16="http://schemas.microsoft.com/office/drawing/2014/main" id="{EAAA8CFE-FBCA-423B-91E5-0687CE956F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37" y="109537"/>
            <a:ext cx="58007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Rating Date " id="6" name="slide6">
            <a:extLst>
              <a:ext uri="{FF2B5EF4-FFF2-40B4-BE49-F238E27FC236}">
                <a16:creationId xmlns:a16="http://schemas.microsoft.com/office/drawing/2014/main" id="{B815818B-9CB1-41E8-8F82-46C810E6AB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61925"/>
            <a:ext cx="55245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2024-02-14T16:59:04Z</dcterms:created>
  <dcterms:modified xsi:type="dcterms:W3CDTF">2024-02-14T16:59:04Z</dcterms:modified>
</cp:coreProperties>
</file>