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780E-EFF4-42F4-BEC5-4E34D09F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F096B-3E94-4FD3-A91C-B582CC31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1A1C-BA31-4EB8-BEC9-082DD43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54B0-3382-4244-A4ED-9D215AA2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3229-9262-4D39-AA61-6EC498EA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4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EE3-A304-4F2B-BA1A-FD0C5082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3AF7-8CF5-4E0C-8BD6-09ECE1F2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F5E5-9E1D-465E-A25F-443CB516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EAA-7F00-4BC6-9B00-480D092E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0D0D-D5EA-4766-8190-64BA14F4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2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DBD1-591D-4F45-B24B-EA588423B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12D42-24D5-48E6-A5F0-8A48070E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A92D-DE6F-4A2E-A67C-CD9617E2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5CF-D58A-45D7-B86B-03723C7D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4FB0-3641-48C0-825A-103E083A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5C2D-EC69-417E-AFE6-E0A622CA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B3E6-24A8-427C-88DF-A2B71B88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21F2-94FE-4F9F-9188-1B800EA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FB02-6D52-4EE1-BFC3-F3D975CA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1253-BFBB-4014-8E3F-204ADF3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62F8-464C-4910-AA22-7F835E8B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9135-5C2D-42B3-AF27-FE48418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3C6E-19C0-497F-8C93-E8F688E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214C-8779-4CA4-A718-10F4BDF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B87A-311B-4D4D-B645-18946258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C911-C48F-4F2F-B297-00B7FC4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E7DC-067A-4A4B-9451-AC87A754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C250-60F9-4F0D-8185-F6B60883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91305-25CA-44A5-A96A-719D2B8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5CF9-1A2C-4313-8409-056ADE1D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1D32-BB81-4FAF-A5C1-9A832313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6235-B3BE-4981-BFA4-D69D8DB3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F0D76-B0C8-4EA3-AA30-01F2F6BB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05E3-ED09-42F2-B813-3A911592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0E98-F3EB-4DC7-A477-125D18A6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FB877-6384-4731-A5A8-856F18DE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D23C-9CD3-4240-A74D-CF5491FD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AF85F-75DF-4791-9341-353F8111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045DA-D4D8-4EFC-8EB8-4C72140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B9BE-603B-4894-8D9F-FE3D6C4B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9A943-D7CD-4A43-9685-CBE99E8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85FC9-CA47-490E-AA82-507E2A15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D17B2-FA35-4468-9D40-2AC1553C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ADEE4-C519-4D54-8A18-1265906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5FC2-E85B-4DC3-AF8C-319D2AB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469A-E2F5-49F3-B3F1-CA0717C1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3B2-25C9-45C8-A4C3-58AF5E0D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D21F-3681-425A-AFE9-CA566F9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8EBBD-0B07-4B79-80A8-54E1C0BE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7EE1-9873-456A-A31F-1455CAD1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C2E9-F379-43B5-8CA5-D1AFF20D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0936-8DB0-41FA-BC7A-D58C6E8C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407E-E828-4EAC-B90E-1AD9967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B588-988D-4349-BF2C-1CACB9025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FD0B-FD00-43FF-A847-61C21F5C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1FD87-0034-4BF9-A377-F3C79DAE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0BA4-046C-4936-A5F2-90274E68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CCE6-3B46-4BDC-A482-128393CB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B1055-9D14-45FE-ACD0-6C556B40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F11B-A6E2-4502-9A82-47A18604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EBD4-8BA4-4C9E-ACA0-AEEE618E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F8C-904D-4C38-BA77-21FEE11310A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D416-2917-4EAA-968C-47E664AA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884F-63AE-4D36-A48F-02054952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96F87-3F80-47C0-8236-1C9C4FCB83FF}"/>
              </a:ext>
            </a:extLst>
          </p:cNvPr>
          <p:cNvSpPr/>
          <p:nvPr/>
        </p:nvSpPr>
        <p:spPr>
          <a:xfrm>
            <a:off x="2148449" y="2967335"/>
            <a:ext cx="78951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Banking Sentiment Analysis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{insert problem statement}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C630-79C3-4900-A9C0-F26026CAD0A2}"/>
              </a:ext>
            </a:extLst>
          </p:cNvPr>
          <p:cNvSpPr txBox="1"/>
          <p:nvPr/>
        </p:nvSpPr>
        <p:spPr>
          <a:xfrm>
            <a:off x="871368" y="451821"/>
            <a:ext cx="5224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INFRUSTRACTURE - considerations</a:t>
            </a:r>
          </a:p>
          <a:p>
            <a:r>
              <a:rPr lang="en-US" dirty="0"/>
              <a:t>What tools</a:t>
            </a:r>
          </a:p>
          <a:p>
            <a:r>
              <a:rPr lang="en-US" dirty="0"/>
              <a:t>Where is data from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0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61375-FC02-4B28-B001-4F97A8F7A41A}"/>
              </a:ext>
            </a:extLst>
          </p:cNvPr>
          <p:cNvSpPr txBox="1"/>
          <p:nvPr/>
        </p:nvSpPr>
        <p:spPr>
          <a:xfrm>
            <a:off x="1" y="0"/>
            <a:ext cx="681643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 </a:t>
            </a:r>
            <a:r>
              <a:rPr lang="en-US" dirty="0"/>
              <a:t>– The user who authored the review, providing valuable insights into the reviewer’s identity and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r>
              <a:rPr lang="en-US" dirty="0"/>
              <a:t> – The date when the review was submitted, offering a temporal dimension to the dataset and enabling time-based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Address </a:t>
            </a:r>
            <a:r>
              <a:rPr lang="en-US" dirty="0"/>
              <a:t>– The geographical location from which the review was written, contributing to understanding regional trends and variations in banking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Bank </a:t>
            </a:r>
            <a:r>
              <a:rPr lang="en-US" dirty="0"/>
              <a:t>– The name of the reviewed bank, serving as a key identifier for the financial institution being assessed.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Rating</a:t>
            </a:r>
            <a:r>
              <a:rPr lang="en-US" dirty="0"/>
              <a:t> – The user’s numerical assessment of the bank’s service, indicating user satisfaction on a numerical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Review_titile_by_user</a:t>
            </a:r>
            <a:r>
              <a:rPr lang="en-US" b="1" dirty="0"/>
              <a:t> </a:t>
            </a:r>
            <a:r>
              <a:rPr lang="en-US" dirty="0"/>
              <a:t>– The user-assigned title to their review, summarizing the essence of their feedback in a concise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Review </a:t>
            </a:r>
            <a:r>
              <a:rPr lang="en-US" dirty="0"/>
              <a:t>– The detailed content of the user’s review about the bank, providing the primary textual data for analysis and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Bank_image</a:t>
            </a:r>
            <a:r>
              <a:rPr lang="en-US" b="1" dirty="0"/>
              <a:t> </a:t>
            </a:r>
            <a:r>
              <a:rPr lang="en-US" dirty="0"/>
              <a:t>– The URL pointing to the bank’s logo or image relevant to the review, facilitating visual associations with the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Rating_title_by_user</a:t>
            </a:r>
            <a:r>
              <a:rPr lang="en-US" b="1" dirty="0"/>
              <a:t> </a:t>
            </a:r>
            <a:r>
              <a:rPr lang="en-US" dirty="0"/>
              <a:t>– The user-assigned title to their rating, potentially offering additional context to the rating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Useful_count</a:t>
            </a:r>
            <a:r>
              <a:rPr lang="en-US" b="1" dirty="0"/>
              <a:t> </a:t>
            </a:r>
            <a:r>
              <a:rPr lang="en-US" dirty="0"/>
              <a:t>– The count of users who found the review helpful, reflecting the impact and usefulness of the review among other users.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4D741-92FC-4A06-8DA4-8E7BE8D3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3"/>
          <a:stretch/>
        </p:blipFill>
        <p:spPr>
          <a:xfrm>
            <a:off x="7032567" y="1845426"/>
            <a:ext cx="5159432" cy="3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2A660-7273-49B6-BA0E-B0A50B9A0D1C}"/>
              </a:ext>
            </a:extLst>
          </p:cNvPr>
          <p:cNvSpPr txBox="1"/>
          <p:nvPr/>
        </p:nvSpPr>
        <p:spPr>
          <a:xfrm>
            <a:off x="282633" y="299258"/>
            <a:ext cx="581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C835F-FA69-4DA5-AB4A-831F61E7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847672"/>
            <a:ext cx="10619129" cy="508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9E2FE-95EF-4DB6-9A85-E3317ECA0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2" y="1555888"/>
            <a:ext cx="11230549" cy="70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DA54-C72D-45B1-A96A-09A91F8C5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3" y="4593896"/>
            <a:ext cx="4473564" cy="1416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F74F3-C578-479F-92F8-1FF6D43B0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33" y="3429000"/>
            <a:ext cx="7370152" cy="92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83735-A64C-43E0-944C-E5324BB32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781" y="4627538"/>
            <a:ext cx="2602023" cy="13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A47BE0-1C9F-43DA-8D50-B14BB7046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1"/>
          <a:stretch/>
        </p:blipFill>
        <p:spPr>
          <a:xfrm>
            <a:off x="5508195" y="71312"/>
            <a:ext cx="3054416" cy="671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64186-95A9-4547-B27D-226DB5FE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70" y="761328"/>
            <a:ext cx="3514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5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92D35-765A-431D-B629-C725FA0F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027"/>
            <a:ext cx="9817528" cy="33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5F7D6-1705-426F-AB9C-8DC4D0C0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80" y="3595250"/>
            <a:ext cx="992232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ED49A-EADE-47FD-B68F-9D436961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6425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79A1-CCFA-4994-99EB-F69F808C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580534"/>
            <a:ext cx="9410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0F469-BB79-4929-AA0C-B57C6832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8275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9F0F8-B716-4058-B7D3-35A749D5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7" y="1504950"/>
            <a:ext cx="5210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BF021-0693-4A1D-9316-F86CC000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1675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2ECF1-569B-42FF-972C-150B23B0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7" y="923140"/>
            <a:ext cx="57435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8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76FD0-1DBC-4880-9056-DA152FCEBF37}"/>
              </a:ext>
            </a:extLst>
          </p:cNvPr>
          <p:cNvSpPr/>
          <p:nvPr/>
        </p:nvSpPr>
        <p:spPr>
          <a:xfrm>
            <a:off x="2337831" y="2967335"/>
            <a:ext cx="751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{insert recommendations}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62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2024-02-12T13:32:31Z</dcterms:created>
  <dcterms:modified xsi:type="dcterms:W3CDTF">2024-02-12T16:15:36Z</dcterms:modified>
</cp:coreProperties>
</file>