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Unwritten Pages: A Journey Through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Autobiography of David K. Okoth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joining me on this journey. Stay curious and stay tuned, for the best is yet to 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autobiography reflects on my life’s journey, experiences, and the growth that has shaped who I am today. I acknowledge the support of God, my family, and friends.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One: 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Born in Gem, Yala, Siaya County, Kenya. Family background and upbringing in a God-fearing, disciplined household.</a:t>
            </a:r>
          </a:p>
          <a:p/>
          <a:p>
            <a:r>
              <a:t>Key Points:</a:t>
            </a:r>
          </a:p>
          <a:p>
            <a:r>
              <a:t>- Parents: Herine Okoth and John Kwenda</a:t>
            </a:r>
          </a:p>
          <a:p>
            <a:r>
              <a:t>- Siblings: Three sisters, with a strong bond with my mother.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Family and Home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Lively, disciplined home life with strong family values.</a:t>
            </a:r>
          </a:p>
          <a:p>
            <a:r>
              <a:t>Traditions like holiday gatherings and Christmas celebrations.</a:t>
            </a:r>
          </a:p>
          <a:p/>
          <a:p>
            <a:r>
              <a:t>Key Points:</a:t>
            </a:r>
          </a:p>
          <a:p>
            <a:r>
              <a:t>- Family trips and bonding moments.</a:t>
            </a:r>
          </a:p>
          <a:p>
            <a:r>
              <a:t>- Values of discipline, faith, and respect instilled by parents.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Two: Primary School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Schools attended: St. Teresa's Primary, Siala Springs Academy, Ndere Boys Boarding.</a:t>
            </a:r>
          </a:p>
          <a:p/>
          <a:p>
            <a:r>
              <a:t>Key Experiences:</a:t>
            </a:r>
          </a:p>
          <a:p>
            <a:r>
              <a:t>- Academic achievements, leadership roles (debating team, prefect).</a:t>
            </a:r>
          </a:p>
          <a:p>
            <a:r>
              <a:t>- Importance of discipline and resilience.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Three: High School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Attended St. Mary’s School Yala.</a:t>
            </a:r>
          </a:p>
          <a:p>
            <a:r>
              <a:t>Initial challenges: dormitory fire incidents, adapting to high school life.</a:t>
            </a:r>
          </a:p>
          <a:p/>
          <a:p>
            <a:r>
              <a:t>Key Experiences:</a:t>
            </a:r>
          </a:p>
          <a:p>
            <a:r>
              <a:t>- Academic journey, favorite subjects (Mathematics, Computer Studies).</a:t>
            </a:r>
          </a:p>
          <a:p>
            <a:r>
              <a:t>- Leadership roles: coordinating library and lab sessions.</a:t>
            </a:r>
          </a:p>
          <a:p>
            <a:r>
              <a:t>- Extracurricular activities: Kenya Science and Engineering Fair, Debate Club.</a:t>
            </a:r>
          </a:p>
          <a:p>
            <a:r>
              <a:t>- Impact of COVID-19 on education.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Four: Life After High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Worked as a cyber café attendant at Evolution Designs.</a:t>
            </a:r>
          </a:p>
          <a:p/>
          <a:p>
            <a:r>
              <a:t>Key Points:</a:t>
            </a:r>
          </a:p>
          <a:p>
            <a:r>
              <a:t>- Gained practical work experience and new skills.</a:t>
            </a:r>
          </a:p>
          <a:p>
            <a:r>
              <a:t>- Scored a B+ in KCSE, reconsidering career options.</a:t>
            </a:r>
          </a:p>
          <a:p>
            <a:r>
              <a:t>- Decided to pursue BSc. in Computer Science at Dedan Kimathi University of Technology.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and Future Aspirations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Reflect on how each experience shaped me.</a:t>
            </a:r>
          </a:p>
          <a:p/>
          <a:p>
            <a:r>
              <a:t>Key Takeaways:</a:t>
            </a:r>
          </a:p>
          <a:p>
            <a:r>
              <a:t>- Importance of resilience, adaptability, and continuous learning.</a:t>
            </a:r>
          </a:p>
          <a:p>
            <a:r>
              <a:t>- Anticipation for the future, focusing on university life and career growth.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I step into university life, I reflect on the journey so far and look forward to the next chapters.</a:t>
            </a:r>
          </a:p>
          <a:p/>
          <a:p>
            <a:r>
              <a:t>Life is a continuous story, and my book is still being written. I am excited to share these future chapters with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